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8" r:id="rId2"/>
  </p:sldIdLst>
  <p:sldSz cx="13208000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FFFFFF"/>
    <a:srgbClr val="ED7D31"/>
    <a:srgbClr val="AE5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FD91DF-C83D-4706-AF1F-DC5F6F25FE62}" v="262" dt="2022-12-13T20:37:53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 altLang="ja-JP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61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35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3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15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88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01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16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84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2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06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 altLang="ja-JP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96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24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5CD0A77-F0DA-42FC-B11A-8E59C66E28CF}"/>
              </a:ext>
            </a:extLst>
          </p:cNvPr>
          <p:cNvGrpSpPr>
            <a:grpSpLocks noChangeAspect="1"/>
          </p:cNvGrpSpPr>
          <p:nvPr/>
        </p:nvGrpSpPr>
        <p:grpSpPr>
          <a:xfrm>
            <a:off x="621793" y="2409948"/>
            <a:ext cx="10614946" cy="5096073"/>
            <a:chOff x="2255132" y="3469307"/>
            <a:chExt cx="8697736" cy="4175650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3AC4D36A-E6A5-4409-9A9A-4CE09D43A8F3}"/>
                </a:ext>
              </a:extLst>
            </p:cNvPr>
            <p:cNvGrpSpPr/>
            <p:nvPr/>
          </p:nvGrpSpPr>
          <p:grpSpPr>
            <a:xfrm>
              <a:off x="5772935" y="3540116"/>
              <a:ext cx="1662130" cy="389175"/>
              <a:chOff x="2784215" y="2965777"/>
              <a:chExt cx="1232372" cy="288551"/>
            </a:xfrm>
            <a:solidFill>
              <a:schemeClr val="bg1"/>
            </a:solidFill>
          </p:grpSpPr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E45DF911-9032-4C52-BB9B-F1BA1FF114E1}"/>
                  </a:ext>
                </a:extLst>
              </p:cNvPr>
              <p:cNvSpPr/>
              <p:nvPr/>
            </p:nvSpPr>
            <p:spPr>
              <a:xfrm>
                <a:off x="2784215" y="2965777"/>
                <a:ext cx="1232372" cy="288551"/>
              </a:xfrm>
              <a:custGeom>
                <a:avLst/>
                <a:gdLst>
                  <a:gd name="connsiteX0" fmla="*/ 542316 w 1232372"/>
                  <a:gd name="connsiteY0" fmla="*/ 0 h 288551"/>
                  <a:gd name="connsiteX1" fmla="*/ 566564 w 1232372"/>
                  <a:gd name="connsiteY1" fmla="*/ 0 h 288551"/>
                  <a:gd name="connsiteX2" fmla="*/ 574414 w 1232372"/>
                  <a:gd name="connsiteY2" fmla="*/ 22780 h 288551"/>
                  <a:gd name="connsiteX3" fmla="*/ 621317 w 1232372"/>
                  <a:gd name="connsiteY3" fmla="*/ 60791 h 288551"/>
                  <a:gd name="connsiteX4" fmla="*/ 668220 w 1232372"/>
                  <a:gd name="connsiteY4" fmla="*/ 22780 h 288551"/>
                  <a:gd name="connsiteX5" fmla="*/ 676070 w 1232372"/>
                  <a:gd name="connsiteY5" fmla="*/ 0 h 288551"/>
                  <a:gd name="connsiteX6" fmla="*/ 690056 w 1232372"/>
                  <a:gd name="connsiteY6" fmla="*/ 0 h 288551"/>
                  <a:gd name="connsiteX7" fmla="*/ 704933 w 1232372"/>
                  <a:gd name="connsiteY7" fmla="*/ 6162 h 288551"/>
                  <a:gd name="connsiteX8" fmla="*/ 715243 w 1232372"/>
                  <a:gd name="connsiteY8" fmla="*/ 2860 h 288551"/>
                  <a:gd name="connsiteX9" fmla="*/ 1200640 w 1232372"/>
                  <a:gd name="connsiteY9" fmla="*/ 43125 h 288551"/>
                  <a:gd name="connsiteX10" fmla="*/ 1232252 w 1232372"/>
                  <a:gd name="connsiteY10" fmla="*/ 80456 h 288551"/>
                  <a:gd name="connsiteX11" fmla="*/ 1228352 w 1232372"/>
                  <a:gd name="connsiteY11" fmla="*/ 127468 h 288551"/>
                  <a:gd name="connsiteX12" fmla="*/ 1228352 w 1232372"/>
                  <a:gd name="connsiteY12" fmla="*/ 164718 h 288551"/>
                  <a:gd name="connsiteX13" fmla="*/ 1197041 w 1232372"/>
                  <a:gd name="connsiteY13" fmla="*/ 211956 h 288551"/>
                  <a:gd name="connsiteX14" fmla="*/ 1188073 w 1232372"/>
                  <a:gd name="connsiteY14" fmla="*/ 213767 h 288551"/>
                  <a:gd name="connsiteX15" fmla="*/ 1177589 w 1232372"/>
                  <a:gd name="connsiteY15" fmla="*/ 217471 h 288551"/>
                  <a:gd name="connsiteX16" fmla="*/ 698036 w 1232372"/>
                  <a:gd name="connsiteY16" fmla="*/ 285246 h 288551"/>
                  <a:gd name="connsiteX17" fmla="*/ 690056 w 1232372"/>
                  <a:gd name="connsiteY17" fmla="*/ 288551 h 288551"/>
                  <a:gd name="connsiteX18" fmla="*/ 643704 w 1232372"/>
                  <a:gd name="connsiteY18" fmla="*/ 288551 h 288551"/>
                  <a:gd name="connsiteX19" fmla="*/ 588668 w 1232372"/>
                  <a:gd name="connsiteY19" fmla="*/ 288551 h 288551"/>
                  <a:gd name="connsiteX20" fmla="*/ 542316 w 1232372"/>
                  <a:gd name="connsiteY20" fmla="*/ 288551 h 288551"/>
                  <a:gd name="connsiteX21" fmla="*/ 534336 w 1232372"/>
                  <a:gd name="connsiteY21" fmla="*/ 285246 h 288551"/>
                  <a:gd name="connsiteX22" fmla="*/ 54783 w 1232372"/>
                  <a:gd name="connsiteY22" fmla="*/ 217471 h 288551"/>
                  <a:gd name="connsiteX23" fmla="*/ 44299 w 1232372"/>
                  <a:gd name="connsiteY23" fmla="*/ 213767 h 288551"/>
                  <a:gd name="connsiteX24" fmla="*/ 35331 w 1232372"/>
                  <a:gd name="connsiteY24" fmla="*/ 211956 h 288551"/>
                  <a:gd name="connsiteX25" fmla="*/ 4020 w 1232372"/>
                  <a:gd name="connsiteY25" fmla="*/ 164718 h 288551"/>
                  <a:gd name="connsiteX26" fmla="*/ 4020 w 1232372"/>
                  <a:gd name="connsiteY26" fmla="*/ 127468 h 288551"/>
                  <a:gd name="connsiteX27" fmla="*/ 120 w 1232372"/>
                  <a:gd name="connsiteY27" fmla="*/ 80456 h 288551"/>
                  <a:gd name="connsiteX28" fmla="*/ 31732 w 1232372"/>
                  <a:gd name="connsiteY28" fmla="*/ 43125 h 288551"/>
                  <a:gd name="connsiteX29" fmla="*/ 517129 w 1232372"/>
                  <a:gd name="connsiteY29" fmla="*/ 2860 h 288551"/>
                  <a:gd name="connsiteX30" fmla="*/ 527439 w 1232372"/>
                  <a:gd name="connsiteY30" fmla="*/ 6162 h 288551"/>
                  <a:gd name="connsiteX31" fmla="*/ 542316 w 1232372"/>
                  <a:gd name="connsiteY31" fmla="*/ 0 h 288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232372" h="288551">
                    <a:moveTo>
                      <a:pt x="542316" y="0"/>
                    </a:moveTo>
                    <a:lnTo>
                      <a:pt x="566564" y="0"/>
                    </a:lnTo>
                    <a:lnTo>
                      <a:pt x="574414" y="22780"/>
                    </a:lnTo>
                    <a:cubicBezTo>
                      <a:pt x="586417" y="46265"/>
                      <a:pt x="603000" y="60791"/>
                      <a:pt x="621317" y="60791"/>
                    </a:cubicBezTo>
                    <a:cubicBezTo>
                      <a:pt x="639634" y="60791"/>
                      <a:pt x="656217" y="46265"/>
                      <a:pt x="668220" y="22780"/>
                    </a:cubicBezTo>
                    <a:lnTo>
                      <a:pt x="676070" y="0"/>
                    </a:lnTo>
                    <a:lnTo>
                      <a:pt x="690056" y="0"/>
                    </a:lnTo>
                    <a:lnTo>
                      <a:pt x="704933" y="6162"/>
                    </a:lnTo>
                    <a:lnTo>
                      <a:pt x="715243" y="2860"/>
                    </a:lnTo>
                    <a:lnTo>
                      <a:pt x="1200640" y="43125"/>
                    </a:lnTo>
                    <a:cubicBezTo>
                      <a:pt x="1219678" y="44704"/>
                      <a:pt x="1233831" y="61417"/>
                      <a:pt x="1232252" y="80456"/>
                    </a:cubicBezTo>
                    <a:lnTo>
                      <a:pt x="1228352" y="127468"/>
                    </a:lnTo>
                    <a:lnTo>
                      <a:pt x="1228352" y="164718"/>
                    </a:lnTo>
                    <a:cubicBezTo>
                      <a:pt x="1228352" y="185954"/>
                      <a:pt x="1215441" y="204174"/>
                      <a:pt x="1197041" y="211956"/>
                    </a:cubicBezTo>
                    <a:lnTo>
                      <a:pt x="1188073" y="213767"/>
                    </a:lnTo>
                    <a:lnTo>
                      <a:pt x="1177589" y="217471"/>
                    </a:lnTo>
                    <a:lnTo>
                      <a:pt x="698036" y="285246"/>
                    </a:lnTo>
                    <a:lnTo>
                      <a:pt x="690056" y="288551"/>
                    </a:lnTo>
                    <a:lnTo>
                      <a:pt x="643704" y="288551"/>
                    </a:lnTo>
                    <a:lnTo>
                      <a:pt x="588668" y="288551"/>
                    </a:lnTo>
                    <a:lnTo>
                      <a:pt x="542316" y="288551"/>
                    </a:lnTo>
                    <a:lnTo>
                      <a:pt x="534336" y="285246"/>
                    </a:lnTo>
                    <a:lnTo>
                      <a:pt x="54783" y="217471"/>
                    </a:lnTo>
                    <a:lnTo>
                      <a:pt x="44299" y="213767"/>
                    </a:lnTo>
                    <a:lnTo>
                      <a:pt x="35331" y="211956"/>
                    </a:lnTo>
                    <a:cubicBezTo>
                      <a:pt x="16931" y="204174"/>
                      <a:pt x="4020" y="185954"/>
                      <a:pt x="4020" y="164718"/>
                    </a:cubicBezTo>
                    <a:lnTo>
                      <a:pt x="4020" y="127468"/>
                    </a:lnTo>
                    <a:lnTo>
                      <a:pt x="120" y="80456"/>
                    </a:lnTo>
                    <a:cubicBezTo>
                      <a:pt x="-1459" y="61417"/>
                      <a:pt x="12694" y="44704"/>
                      <a:pt x="31732" y="43125"/>
                    </a:cubicBezTo>
                    <a:lnTo>
                      <a:pt x="517129" y="2860"/>
                    </a:lnTo>
                    <a:lnTo>
                      <a:pt x="527439" y="6162"/>
                    </a:lnTo>
                    <a:lnTo>
                      <a:pt x="542316" y="0"/>
                    </a:lnTo>
                    <a:close/>
                  </a:path>
                </a:pathLst>
              </a:custGeom>
              <a:grp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1B41CBE-88D1-4C6B-8E74-9E4EB5308F13}"/>
                  </a:ext>
                </a:extLst>
              </p:cNvPr>
              <p:cNvCxnSpPr>
                <a:cxnSpLocks/>
                <a:stCxn id="55" idx="27"/>
                <a:endCxn id="55" idx="10"/>
              </p:cNvCxnSpPr>
              <p:nvPr/>
            </p:nvCxnSpPr>
            <p:spPr>
              <a:xfrm>
                <a:off x="2784335" y="3046233"/>
                <a:ext cx="1232132" cy="0"/>
              </a:xfrm>
              <a:prstGeom prst="line">
                <a:avLst/>
              </a:prstGeom>
              <a:grpFill/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C4B09E78-DF06-4F5F-AFFC-CEB18F716F0C}"/>
                </a:ext>
              </a:extLst>
            </p:cNvPr>
            <p:cNvGrpSpPr/>
            <p:nvPr/>
          </p:nvGrpSpPr>
          <p:grpSpPr>
            <a:xfrm>
              <a:off x="2255132" y="5708529"/>
              <a:ext cx="8697736" cy="673739"/>
              <a:chOff x="148667" y="4573529"/>
              <a:chExt cx="6448863" cy="499538"/>
            </a:xfrm>
            <a:solidFill>
              <a:schemeClr val="bg1"/>
            </a:solidFill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6723AE4D-E36D-42E1-9464-25A043328A5B}"/>
                  </a:ext>
                </a:extLst>
              </p:cNvPr>
              <p:cNvSpPr/>
              <p:nvPr/>
            </p:nvSpPr>
            <p:spPr>
              <a:xfrm>
                <a:off x="148667" y="4573529"/>
                <a:ext cx="6448863" cy="499538"/>
              </a:xfrm>
              <a:custGeom>
                <a:avLst/>
                <a:gdLst>
                  <a:gd name="connsiteX0" fmla="*/ 3173812 w 6448863"/>
                  <a:gd name="connsiteY0" fmla="*/ 122 h 499538"/>
                  <a:gd name="connsiteX1" fmla="*/ 3219964 w 6448863"/>
                  <a:gd name="connsiteY1" fmla="*/ 15993 h 499538"/>
                  <a:gd name="connsiteX2" fmla="*/ 3224432 w 6448863"/>
                  <a:gd name="connsiteY2" fmla="*/ 25142 h 499538"/>
                  <a:gd name="connsiteX3" fmla="*/ 3228899 w 6448863"/>
                  <a:gd name="connsiteY3" fmla="*/ 15993 h 499538"/>
                  <a:gd name="connsiteX4" fmla="*/ 3275051 w 6448863"/>
                  <a:gd name="connsiteY4" fmla="*/ 122 h 499538"/>
                  <a:gd name="connsiteX5" fmla="*/ 5072045 w 6448863"/>
                  <a:gd name="connsiteY5" fmla="*/ 110768 h 499538"/>
                  <a:gd name="connsiteX6" fmla="*/ 5096510 w 6448863"/>
                  <a:gd name="connsiteY6" fmla="*/ 117295 h 499538"/>
                  <a:gd name="connsiteX7" fmla="*/ 5099037 w 6448863"/>
                  <a:gd name="connsiteY7" fmla="*/ 119234 h 499538"/>
                  <a:gd name="connsiteX8" fmla="*/ 6354176 w 6448863"/>
                  <a:gd name="connsiteY8" fmla="*/ 284222 h 499538"/>
                  <a:gd name="connsiteX9" fmla="*/ 6383841 w 6448863"/>
                  <a:gd name="connsiteY9" fmla="*/ 284222 h 499538"/>
                  <a:gd name="connsiteX10" fmla="*/ 6427658 w 6448863"/>
                  <a:gd name="connsiteY10" fmla="*/ 302372 h 499538"/>
                  <a:gd name="connsiteX11" fmla="*/ 6430208 w 6448863"/>
                  <a:gd name="connsiteY11" fmla="*/ 308528 h 499538"/>
                  <a:gd name="connsiteX12" fmla="*/ 6436222 w 6448863"/>
                  <a:gd name="connsiteY12" fmla="*/ 313845 h 499538"/>
                  <a:gd name="connsiteX13" fmla="*/ 6443222 w 6448863"/>
                  <a:gd name="connsiteY13" fmla="*/ 339947 h 499538"/>
                  <a:gd name="connsiteX14" fmla="*/ 6445807 w 6448863"/>
                  <a:gd name="connsiteY14" fmla="*/ 346188 h 499538"/>
                  <a:gd name="connsiteX15" fmla="*/ 6445807 w 6448863"/>
                  <a:gd name="connsiteY15" fmla="*/ 349587 h 499538"/>
                  <a:gd name="connsiteX16" fmla="*/ 6448863 w 6448863"/>
                  <a:gd name="connsiteY16" fmla="*/ 360983 h 499538"/>
                  <a:gd name="connsiteX17" fmla="*/ 6445807 w 6448863"/>
                  <a:gd name="connsiteY17" fmla="*/ 384231 h 499538"/>
                  <a:gd name="connsiteX18" fmla="*/ 6445807 w 6448863"/>
                  <a:gd name="connsiteY18" fmla="*/ 435772 h 499538"/>
                  <a:gd name="connsiteX19" fmla="*/ 6445807 w 6448863"/>
                  <a:gd name="connsiteY19" fmla="*/ 437571 h 499538"/>
                  <a:gd name="connsiteX20" fmla="*/ 6383841 w 6448863"/>
                  <a:gd name="connsiteY20" fmla="*/ 499537 h 499538"/>
                  <a:gd name="connsiteX21" fmla="*/ 6382046 w 6448863"/>
                  <a:gd name="connsiteY21" fmla="*/ 499537 h 499538"/>
                  <a:gd name="connsiteX22" fmla="*/ 6382041 w 6448863"/>
                  <a:gd name="connsiteY22" fmla="*/ 499538 h 499538"/>
                  <a:gd name="connsiteX23" fmla="*/ 5142285 w 6448863"/>
                  <a:gd name="connsiteY23" fmla="*/ 499538 h 499538"/>
                  <a:gd name="connsiteX24" fmla="*/ 3278407 w 6448863"/>
                  <a:gd name="connsiteY24" fmla="*/ 499538 h 499538"/>
                  <a:gd name="connsiteX25" fmla="*/ 3253277 w 6448863"/>
                  <a:gd name="connsiteY25" fmla="*/ 499538 h 499538"/>
                  <a:gd name="connsiteX26" fmla="*/ 3195586 w 6448863"/>
                  <a:gd name="connsiteY26" fmla="*/ 499538 h 499538"/>
                  <a:gd name="connsiteX27" fmla="*/ 3170456 w 6448863"/>
                  <a:gd name="connsiteY27" fmla="*/ 499538 h 499538"/>
                  <a:gd name="connsiteX28" fmla="*/ 1306578 w 6448863"/>
                  <a:gd name="connsiteY28" fmla="*/ 499538 h 499538"/>
                  <a:gd name="connsiteX29" fmla="*/ 66822 w 6448863"/>
                  <a:gd name="connsiteY29" fmla="*/ 499538 h 499538"/>
                  <a:gd name="connsiteX30" fmla="*/ 66817 w 6448863"/>
                  <a:gd name="connsiteY30" fmla="*/ 499537 h 499538"/>
                  <a:gd name="connsiteX31" fmla="*/ 65022 w 6448863"/>
                  <a:gd name="connsiteY31" fmla="*/ 499537 h 499538"/>
                  <a:gd name="connsiteX32" fmla="*/ 3056 w 6448863"/>
                  <a:gd name="connsiteY32" fmla="*/ 437571 h 499538"/>
                  <a:gd name="connsiteX33" fmla="*/ 3056 w 6448863"/>
                  <a:gd name="connsiteY33" fmla="*/ 435772 h 499538"/>
                  <a:gd name="connsiteX34" fmla="*/ 3056 w 6448863"/>
                  <a:gd name="connsiteY34" fmla="*/ 384231 h 499538"/>
                  <a:gd name="connsiteX35" fmla="*/ 0 w 6448863"/>
                  <a:gd name="connsiteY35" fmla="*/ 360983 h 499538"/>
                  <a:gd name="connsiteX36" fmla="*/ 3056 w 6448863"/>
                  <a:gd name="connsiteY36" fmla="*/ 349587 h 499538"/>
                  <a:gd name="connsiteX37" fmla="*/ 3056 w 6448863"/>
                  <a:gd name="connsiteY37" fmla="*/ 346188 h 499538"/>
                  <a:gd name="connsiteX38" fmla="*/ 5641 w 6448863"/>
                  <a:gd name="connsiteY38" fmla="*/ 339947 h 499538"/>
                  <a:gd name="connsiteX39" fmla="*/ 12641 w 6448863"/>
                  <a:gd name="connsiteY39" fmla="*/ 313845 h 499538"/>
                  <a:gd name="connsiteX40" fmla="*/ 18655 w 6448863"/>
                  <a:gd name="connsiteY40" fmla="*/ 308528 h 499538"/>
                  <a:gd name="connsiteX41" fmla="*/ 21205 w 6448863"/>
                  <a:gd name="connsiteY41" fmla="*/ 302372 h 499538"/>
                  <a:gd name="connsiteX42" fmla="*/ 65022 w 6448863"/>
                  <a:gd name="connsiteY42" fmla="*/ 284222 h 499538"/>
                  <a:gd name="connsiteX43" fmla="*/ 94687 w 6448863"/>
                  <a:gd name="connsiteY43" fmla="*/ 284222 h 499538"/>
                  <a:gd name="connsiteX44" fmla="*/ 1349826 w 6448863"/>
                  <a:gd name="connsiteY44" fmla="*/ 119234 h 499538"/>
                  <a:gd name="connsiteX45" fmla="*/ 1352353 w 6448863"/>
                  <a:gd name="connsiteY45" fmla="*/ 117295 h 499538"/>
                  <a:gd name="connsiteX46" fmla="*/ 1376818 w 6448863"/>
                  <a:gd name="connsiteY46" fmla="*/ 110768 h 49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6448863" h="499538">
                    <a:moveTo>
                      <a:pt x="3173812" y="122"/>
                    </a:moveTo>
                    <a:cubicBezTo>
                      <a:pt x="3191388" y="-960"/>
                      <a:pt x="3207738" y="5184"/>
                      <a:pt x="3219964" y="15993"/>
                    </a:cubicBezTo>
                    <a:lnTo>
                      <a:pt x="3224432" y="25142"/>
                    </a:lnTo>
                    <a:lnTo>
                      <a:pt x="3228899" y="15993"/>
                    </a:lnTo>
                    <a:cubicBezTo>
                      <a:pt x="3241126" y="5184"/>
                      <a:pt x="3257476" y="-960"/>
                      <a:pt x="3275051" y="122"/>
                    </a:cubicBezTo>
                    <a:lnTo>
                      <a:pt x="5072045" y="110768"/>
                    </a:lnTo>
                    <a:cubicBezTo>
                      <a:pt x="5080832" y="111309"/>
                      <a:pt x="5089094" y="113605"/>
                      <a:pt x="5096510" y="117295"/>
                    </a:cubicBezTo>
                    <a:lnTo>
                      <a:pt x="5099037" y="119234"/>
                    </a:lnTo>
                    <a:lnTo>
                      <a:pt x="6354176" y="284222"/>
                    </a:lnTo>
                    <a:lnTo>
                      <a:pt x="6383841" y="284222"/>
                    </a:lnTo>
                    <a:cubicBezTo>
                      <a:pt x="6400953" y="284222"/>
                      <a:pt x="6416444" y="291158"/>
                      <a:pt x="6427658" y="302372"/>
                    </a:cubicBezTo>
                    <a:lnTo>
                      <a:pt x="6430208" y="308528"/>
                    </a:lnTo>
                    <a:lnTo>
                      <a:pt x="6436222" y="313845"/>
                    </a:lnTo>
                    <a:lnTo>
                      <a:pt x="6443222" y="339947"/>
                    </a:lnTo>
                    <a:lnTo>
                      <a:pt x="6445807" y="346188"/>
                    </a:lnTo>
                    <a:lnTo>
                      <a:pt x="6445807" y="349587"/>
                    </a:lnTo>
                    <a:lnTo>
                      <a:pt x="6448863" y="360983"/>
                    </a:lnTo>
                    <a:lnTo>
                      <a:pt x="6445807" y="384231"/>
                    </a:lnTo>
                    <a:lnTo>
                      <a:pt x="6445807" y="435772"/>
                    </a:lnTo>
                    <a:lnTo>
                      <a:pt x="6445807" y="437571"/>
                    </a:lnTo>
                    <a:cubicBezTo>
                      <a:pt x="6445807" y="471794"/>
                      <a:pt x="6418064" y="499537"/>
                      <a:pt x="6383841" y="499537"/>
                    </a:cubicBezTo>
                    <a:lnTo>
                      <a:pt x="6382046" y="499537"/>
                    </a:lnTo>
                    <a:lnTo>
                      <a:pt x="6382041" y="499538"/>
                    </a:lnTo>
                    <a:lnTo>
                      <a:pt x="5142285" y="499538"/>
                    </a:lnTo>
                    <a:lnTo>
                      <a:pt x="3278407" y="499538"/>
                    </a:lnTo>
                    <a:lnTo>
                      <a:pt x="3253277" y="499538"/>
                    </a:lnTo>
                    <a:lnTo>
                      <a:pt x="3195586" y="499538"/>
                    </a:lnTo>
                    <a:lnTo>
                      <a:pt x="3170456" y="499538"/>
                    </a:lnTo>
                    <a:lnTo>
                      <a:pt x="1306578" y="499538"/>
                    </a:lnTo>
                    <a:lnTo>
                      <a:pt x="66822" y="499538"/>
                    </a:lnTo>
                    <a:lnTo>
                      <a:pt x="66817" y="499537"/>
                    </a:lnTo>
                    <a:lnTo>
                      <a:pt x="65022" y="499537"/>
                    </a:lnTo>
                    <a:cubicBezTo>
                      <a:pt x="30799" y="499537"/>
                      <a:pt x="3056" y="471794"/>
                      <a:pt x="3056" y="437571"/>
                    </a:cubicBezTo>
                    <a:lnTo>
                      <a:pt x="3056" y="435772"/>
                    </a:lnTo>
                    <a:lnTo>
                      <a:pt x="3056" y="384231"/>
                    </a:lnTo>
                    <a:lnTo>
                      <a:pt x="0" y="360983"/>
                    </a:lnTo>
                    <a:lnTo>
                      <a:pt x="3056" y="349587"/>
                    </a:lnTo>
                    <a:lnTo>
                      <a:pt x="3056" y="346188"/>
                    </a:lnTo>
                    <a:lnTo>
                      <a:pt x="5641" y="339947"/>
                    </a:lnTo>
                    <a:lnTo>
                      <a:pt x="12641" y="313845"/>
                    </a:lnTo>
                    <a:lnTo>
                      <a:pt x="18655" y="308528"/>
                    </a:lnTo>
                    <a:lnTo>
                      <a:pt x="21205" y="302372"/>
                    </a:lnTo>
                    <a:cubicBezTo>
                      <a:pt x="32419" y="291158"/>
                      <a:pt x="47910" y="284222"/>
                      <a:pt x="65022" y="284222"/>
                    </a:cubicBezTo>
                    <a:lnTo>
                      <a:pt x="94687" y="284222"/>
                    </a:lnTo>
                    <a:lnTo>
                      <a:pt x="1349826" y="119234"/>
                    </a:lnTo>
                    <a:lnTo>
                      <a:pt x="1352353" y="117295"/>
                    </a:lnTo>
                    <a:cubicBezTo>
                      <a:pt x="1359769" y="113605"/>
                      <a:pt x="1368031" y="111309"/>
                      <a:pt x="1376818" y="110768"/>
                    </a:cubicBezTo>
                    <a:close/>
                  </a:path>
                </a:pathLst>
              </a:custGeom>
              <a:grp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4535759-78BC-419A-83BF-14061A91389F}"/>
                  </a:ext>
                </a:extLst>
              </p:cNvPr>
              <p:cNvSpPr/>
              <p:nvPr/>
            </p:nvSpPr>
            <p:spPr>
              <a:xfrm rot="449315">
                <a:off x="5225240" y="4772911"/>
                <a:ext cx="1301663" cy="89812"/>
              </a:xfrm>
              <a:custGeom>
                <a:avLst/>
                <a:gdLst>
                  <a:gd name="connsiteX0" fmla="*/ 3808 w 1301663"/>
                  <a:gd name="connsiteY0" fmla="*/ 0 h 89812"/>
                  <a:gd name="connsiteX1" fmla="*/ 1297855 w 1301663"/>
                  <a:gd name="connsiteY1" fmla="*/ 1 h 89812"/>
                  <a:gd name="connsiteX2" fmla="*/ 1301663 w 1301663"/>
                  <a:gd name="connsiteY2" fmla="*/ 3809 h 89812"/>
                  <a:gd name="connsiteX3" fmla="*/ 1301663 w 1301663"/>
                  <a:gd name="connsiteY3" fmla="*/ 58632 h 89812"/>
                  <a:gd name="connsiteX4" fmla="*/ 0 w 1301663"/>
                  <a:gd name="connsiteY4" fmla="*/ 89812 h 89812"/>
                  <a:gd name="connsiteX5" fmla="*/ 0 w 1301663"/>
                  <a:gd name="connsiteY5" fmla="*/ 3809 h 89812"/>
                  <a:gd name="connsiteX6" fmla="*/ 3808 w 1301663"/>
                  <a:gd name="connsiteY6" fmla="*/ 0 h 89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1663" h="89812">
                    <a:moveTo>
                      <a:pt x="3808" y="0"/>
                    </a:moveTo>
                    <a:lnTo>
                      <a:pt x="1297855" y="1"/>
                    </a:lnTo>
                    <a:cubicBezTo>
                      <a:pt x="1299958" y="0"/>
                      <a:pt x="1301663" y="1705"/>
                      <a:pt x="1301663" y="3809"/>
                    </a:cubicBezTo>
                    <a:lnTo>
                      <a:pt x="1301663" y="58632"/>
                    </a:lnTo>
                    <a:lnTo>
                      <a:pt x="0" y="89812"/>
                    </a:lnTo>
                    <a:lnTo>
                      <a:pt x="0" y="3809"/>
                    </a:lnTo>
                    <a:cubicBezTo>
                      <a:pt x="1" y="1705"/>
                      <a:pt x="1705" y="0"/>
                      <a:pt x="3808" y="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8C142E3C-2A97-4657-A821-75A1E4264BC1}"/>
                  </a:ext>
                </a:extLst>
              </p:cNvPr>
              <p:cNvSpPr/>
              <p:nvPr/>
            </p:nvSpPr>
            <p:spPr>
              <a:xfrm rot="248691">
                <a:off x="4308682" y="4874453"/>
                <a:ext cx="488157" cy="18000"/>
              </a:xfrm>
              <a:prstGeom prst="rect">
                <a:avLst/>
              </a:prstGeom>
              <a:grpFill/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0E241E8-9B82-4960-AE25-B662328F1133}"/>
                  </a:ext>
                </a:extLst>
              </p:cNvPr>
              <p:cNvSpPr/>
              <p:nvPr/>
            </p:nvSpPr>
            <p:spPr>
              <a:xfrm rot="21150685" flipH="1">
                <a:off x="219294" y="4772911"/>
                <a:ext cx="1301663" cy="89812"/>
              </a:xfrm>
              <a:custGeom>
                <a:avLst/>
                <a:gdLst>
                  <a:gd name="connsiteX0" fmla="*/ 3808 w 1301663"/>
                  <a:gd name="connsiteY0" fmla="*/ 0 h 89812"/>
                  <a:gd name="connsiteX1" fmla="*/ 1297855 w 1301663"/>
                  <a:gd name="connsiteY1" fmla="*/ 1 h 89812"/>
                  <a:gd name="connsiteX2" fmla="*/ 1301663 w 1301663"/>
                  <a:gd name="connsiteY2" fmla="*/ 3809 h 89812"/>
                  <a:gd name="connsiteX3" fmla="*/ 1301663 w 1301663"/>
                  <a:gd name="connsiteY3" fmla="*/ 58632 h 89812"/>
                  <a:gd name="connsiteX4" fmla="*/ 0 w 1301663"/>
                  <a:gd name="connsiteY4" fmla="*/ 89812 h 89812"/>
                  <a:gd name="connsiteX5" fmla="*/ 0 w 1301663"/>
                  <a:gd name="connsiteY5" fmla="*/ 3809 h 89812"/>
                  <a:gd name="connsiteX6" fmla="*/ 3808 w 1301663"/>
                  <a:gd name="connsiteY6" fmla="*/ 0 h 89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1663" h="89812">
                    <a:moveTo>
                      <a:pt x="3808" y="0"/>
                    </a:moveTo>
                    <a:lnTo>
                      <a:pt x="1297855" y="1"/>
                    </a:lnTo>
                    <a:cubicBezTo>
                      <a:pt x="1299958" y="0"/>
                      <a:pt x="1301663" y="1705"/>
                      <a:pt x="1301663" y="3809"/>
                    </a:cubicBezTo>
                    <a:lnTo>
                      <a:pt x="1301663" y="58632"/>
                    </a:lnTo>
                    <a:lnTo>
                      <a:pt x="0" y="89812"/>
                    </a:lnTo>
                    <a:lnTo>
                      <a:pt x="0" y="3809"/>
                    </a:lnTo>
                    <a:cubicBezTo>
                      <a:pt x="1" y="1705"/>
                      <a:pt x="1705" y="0"/>
                      <a:pt x="3808" y="0"/>
                    </a:cubicBezTo>
                    <a:close/>
                  </a:path>
                </a:pathLst>
              </a:custGeom>
              <a:grpFill/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F2316049-329B-49CF-95F4-4F5E4578493E}"/>
                  </a:ext>
                </a:extLst>
              </p:cNvPr>
              <p:cNvSpPr/>
              <p:nvPr/>
            </p:nvSpPr>
            <p:spPr>
              <a:xfrm rot="21351309" flipH="1">
                <a:off x="1949358" y="4874453"/>
                <a:ext cx="488157" cy="18000"/>
              </a:xfrm>
              <a:prstGeom prst="rect">
                <a:avLst/>
              </a:prstGeom>
              <a:grpFill/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C8CF0B30-79BA-4F32-B809-B4CBC309E7E6}"/>
                </a:ext>
              </a:extLst>
            </p:cNvPr>
            <p:cNvGrpSpPr/>
            <p:nvPr/>
          </p:nvGrpSpPr>
          <p:grpSpPr>
            <a:xfrm>
              <a:off x="6419930" y="3469307"/>
              <a:ext cx="368140" cy="4175650"/>
              <a:chOff x="3270963" y="2913277"/>
              <a:chExt cx="272954" cy="3096000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EC4F097-531C-4308-B870-E6DF9A05F42F}"/>
                  </a:ext>
                </a:extLst>
              </p:cNvPr>
              <p:cNvSpPr/>
              <p:nvPr/>
            </p:nvSpPr>
            <p:spPr>
              <a:xfrm>
                <a:off x="3398440" y="2913277"/>
                <a:ext cx="18000" cy="3096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99F4F7C2-FFE3-4C0D-903E-B61100BD84EA}"/>
                  </a:ext>
                </a:extLst>
              </p:cNvPr>
              <p:cNvGrpSpPr/>
              <p:nvPr/>
            </p:nvGrpSpPr>
            <p:grpSpPr>
              <a:xfrm>
                <a:off x="3270963" y="2920057"/>
                <a:ext cx="272954" cy="3089220"/>
                <a:chOff x="3277313" y="5916304"/>
                <a:chExt cx="272954" cy="3089220"/>
              </a:xfrm>
              <a:solidFill>
                <a:schemeClr val="bg1"/>
              </a:solidFill>
            </p:grpSpPr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C09A6A1A-0514-46C4-ABB9-07E91E39BAC1}"/>
                    </a:ext>
                  </a:extLst>
                </p:cNvPr>
                <p:cNvSpPr/>
                <p:nvPr/>
              </p:nvSpPr>
              <p:spPr>
                <a:xfrm>
                  <a:off x="3277313" y="5916304"/>
                  <a:ext cx="136477" cy="3089220"/>
                </a:xfrm>
                <a:custGeom>
                  <a:avLst/>
                  <a:gdLst>
                    <a:gd name="connsiteX0" fmla="*/ 133065 w 136477"/>
                    <a:gd name="connsiteY0" fmla="*/ 0 h 3089220"/>
                    <a:gd name="connsiteX1" fmla="*/ 112594 w 136477"/>
                    <a:gd name="connsiteY1" fmla="*/ 283192 h 3089220"/>
                    <a:gd name="connsiteX2" fmla="*/ 102358 w 136477"/>
                    <a:gd name="connsiteY2" fmla="*/ 501556 h 3089220"/>
                    <a:gd name="connsiteX3" fmla="*/ 95534 w 136477"/>
                    <a:gd name="connsiteY3" fmla="*/ 767687 h 3089220"/>
                    <a:gd name="connsiteX4" fmla="*/ 81886 w 136477"/>
                    <a:gd name="connsiteY4" fmla="*/ 1033818 h 3089220"/>
                    <a:gd name="connsiteX5" fmla="*/ 58003 w 136477"/>
                    <a:gd name="connsiteY5" fmla="*/ 1392072 h 3089220"/>
                    <a:gd name="connsiteX6" fmla="*/ 40943 w 136477"/>
                    <a:gd name="connsiteY6" fmla="*/ 1654792 h 3089220"/>
                    <a:gd name="connsiteX7" fmla="*/ 20471 w 136477"/>
                    <a:gd name="connsiteY7" fmla="*/ 1835624 h 3089220"/>
                    <a:gd name="connsiteX8" fmla="*/ 3412 w 136477"/>
                    <a:gd name="connsiteY8" fmla="*/ 2060812 h 3089220"/>
                    <a:gd name="connsiteX9" fmla="*/ 0 w 136477"/>
                    <a:gd name="connsiteY9" fmla="*/ 2234821 h 3089220"/>
                    <a:gd name="connsiteX10" fmla="*/ 3412 w 136477"/>
                    <a:gd name="connsiteY10" fmla="*/ 2456597 h 3089220"/>
                    <a:gd name="connsiteX11" fmla="*/ 13647 w 136477"/>
                    <a:gd name="connsiteY11" fmla="*/ 2603311 h 3089220"/>
                    <a:gd name="connsiteX12" fmla="*/ 30707 w 136477"/>
                    <a:gd name="connsiteY12" fmla="*/ 2760260 h 3089220"/>
                    <a:gd name="connsiteX13" fmla="*/ 54591 w 136477"/>
                    <a:gd name="connsiteY13" fmla="*/ 2889914 h 3089220"/>
                    <a:gd name="connsiteX14" fmla="*/ 88710 w 136477"/>
                    <a:gd name="connsiteY14" fmla="*/ 3012744 h 3089220"/>
                    <a:gd name="connsiteX15" fmla="*/ 116006 w 136477"/>
                    <a:gd name="connsiteY15" fmla="*/ 3067335 h 3089220"/>
                    <a:gd name="connsiteX16" fmla="*/ 136477 w 136477"/>
                    <a:gd name="connsiteY16" fmla="*/ 3080983 h 3089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36477" h="3089220">
                      <a:moveTo>
                        <a:pt x="133065" y="0"/>
                      </a:moveTo>
                      <a:cubicBezTo>
                        <a:pt x="125388" y="99799"/>
                        <a:pt x="117712" y="199599"/>
                        <a:pt x="112594" y="283192"/>
                      </a:cubicBezTo>
                      <a:cubicBezTo>
                        <a:pt x="107476" y="366785"/>
                        <a:pt x="105201" y="420807"/>
                        <a:pt x="102358" y="501556"/>
                      </a:cubicBezTo>
                      <a:cubicBezTo>
                        <a:pt x="99515" y="582305"/>
                        <a:pt x="98946" y="678977"/>
                        <a:pt x="95534" y="767687"/>
                      </a:cubicBezTo>
                      <a:cubicBezTo>
                        <a:pt x="92122" y="856397"/>
                        <a:pt x="88141" y="929754"/>
                        <a:pt x="81886" y="1033818"/>
                      </a:cubicBezTo>
                      <a:cubicBezTo>
                        <a:pt x="75631" y="1137882"/>
                        <a:pt x="64827" y="1288576"/>
                        <a:pt x="58003" y="1392072"/>
                      </a:cubicBezTo>
                      <a:cubicBezTo>
                        <a:pt x="51179" y="1495568"/>
                        <a:pt x="47198" y="1580867"/>
                        <a:pt x="40943" y="1654792"/>
                      </a:cubicBezTo>
                      <a:cubicBezTo>
                        <a:pt x="34688" y="1728717"/>
                        <a:pt x="26726" y="1767954"/>
                        <a:pt x="20471" y="1835624"/>
                      </a:cubicBezTo>
                      <a:cubicBezTo>
                        <a:pt x="14216" y="1903294"/>
                        <a:pt x="6824" y="1994279"/>
                        <a:pt x="3412" y="2060812"/>
                      </a:cubicBezTo>
                      <a:cubicBezTo>
                        <a:pt x="0" y="2127345"/>
                        <a:pt x="0" y="2168857"/>
                        <a:pt x="0" y="2234821"/>
                      </a:cubicBezTo>
                      <a:cubicBezTo>
                        <a:pt x="0" y="2300785"/>
                        <a:pt x="1137" y="2395182"/>
                        <a:pt x="3412" y="2456597"/>
                      </a:cubicBezTo>
                      <a:cubicBezTo>
                        <a:pt x="5686" y="2518012"/>
                        <a:pt x="9098" y="2552700"/>
                        <a:pt x="13647" y="2603311"/>
                      </a:cubicBezTo>
                      <a:cubicBezTo>
                        <a:pt x="18196" y="2653922"/>
                        <a:pt x="23883" y="2712493"/>
                        <a:pt x="30707" y="2760260"/>
                      </a:cubicBezTo>
                      <a:cubicBezTo>
                        <a:pt x="37531" y="2808027"/>
                        <a:pt x="44924" y="2847833"/>
                        <a:pt x="54591" y="2889914"/>
                      </a:cubicBezTo>
                      <a:cubicBezTo>
                        <a:pt x="64258" y="2931995"/>
                        <a:pt x="78474" y="2983174"/>
                        <a:pt x="88710" y="3012744"/>
                      </a:cubicBezTo>
                      <a:cubicBezTo>
                        <a:pt x="98946" y="3042314"/>
                        <a:pt x="108045" y="3055962"/>
                        <a:pt x="116006" y="3067335"/>
                      </a:cubicBezTo>
                      <a:cubicBezTo>
                        <a:pt x="123967" y="3078708"/>
                        <a:pt x="126241" y="3101455"/>
                        <a:pt x="136477" y="3080983"/>
                      </a:cubicBezTo>
                    </a:path>
                  </a:pathLst>
                </a:custGeom>
                <a:grpFill/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3"/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63B732D3-EB55-4CB6-A2FF-CA21D53732AC}"/>
                    </a:ext>
                  </a:extLst>
                </p:cNvPr>
                <p:cNvSpPr/>
                <p:nvPr/>
              </p:nvSpPr>
              <p:spPr>
                <a:xfrm flipH="1">
                  <a:off x="3413790" y="5916304"/>
                  <a:ext cx="136477" cy="3089220"/>
                </a:xfrm>
                <a:custGeom>
                  <a:avLst/>
                  <a:gdLst>
                    <a:gd name="connsiteX0" fmla="*/ 133065 w 136477"/>
                    <a:gd name="connsiteY0" fmla="*/ 0 h 3089220"/>
                    <a:gd name="connsiteX1" fmla="*/ 112594 w 136477"/>
                    <a:gd name="connsiteY1" fmla="*/ 283192 h 3089220"/>
                    <a:gd name="connsiteX2" fmla="*/ 102358 w 136477"/>
                    <a:gd name="connsiteY2" fmla="*/ 501556 h 3089220"/>
                    <a:gd name="connsiteX3" fmla="*/ 95534 w 136477"/>
                    <a:gd name="connsiteY3" fmla="*/ 767687 h 3089220"/>
                    <a:gd name="connsiteX4" fmla="*/ 81886 w 136477"/>
                    <a:gd name="connsiteY4" fmla="*/ 1033818 h 3089220"/>
                    <a:gd name="connsiteX5" fmla="*/ 58003 w 136477"/>
                    <a:gd name="connsiteY5" fmla="*/ 1392072 h 3089220"/>
                    <a:gd name="connsiteX6" fmla="*/ 40943 w 136477"/>
                    <a:gd name="connsiteY6" fmla="*/ 1654792 h 3089220"/>
                    <a:gd name="connsiteX7" fmla="*/ 20471 w 136477"/>
                    <a:gd name="connsiteY7" fmla="*/ 1835624 h 3089220"/>
                    <a:gd name="connsiteX8" fmla="*/ 3412 w 136477"/>
                    <a:gd name="connsiteY8" fmla="*/ 2060812 h 3089220"/>
                    <a:gd name="connsiteX9" fmla="*/ 0 w 136477"/>
                    <a:gd name="connsiteY9" fmla="*/ 2234821 h 3089220"/>
                    <a:gd name="connsiteX10" fmla="*/ 3412 w 136477"/>
                    <a:gd name="connsiteY10" fmla="*/ 2456597 h 3089220"/>
                    <a:gd name="connsiteX11" fmla="*/ 13647 w 136477"/>
                    <a:gd name="connsiteY11" fmla="*/ 2603311 h 3089220"/>
                    <a:gd name="connsiteX12" fmla="*/ 30707 w 136477"/>
                    <a:gd name="connsiteY12" fmla="*/ 2760260 h 3089220"/>
                    <a:gd name="connsiteX13" fmla="*/ 54591 w 136477"/>
                    <a:gd name="connsiteY13" fmla="*/ 2889914 h 3089220"/>
                    <a:gd name="connsiteX14" fmla="*/ 88710 w 136477"/>
                    <a:gd name="connsiteY14" fmla="*/ 3012744 h 3089220"/>
                    <a:gd name="connsiteX15" fmla="*/ 116006 w 136477"/>
                    <a:gd name="connsiteY15" fmla="*/ 3067335 h 3089220"/>
                    <a:gd name="connsiteX16" fmla="*/ 136477 w 136477"/>
                    <a:gd name="connsiteY16" fmla="*/ 3080983 h 30892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36477" h="3089220">
                      <a:moveTo>
                        <a:pt x="133065" y="0"/>
                      </a:moveTo>
                      <a:cubicBezTo>
                        <a:pt x="125388" y="99799"/>
                        <a:pt x="117712" y="199599"/>
                        <a:pt x="112594" y="283192"/>
                      </a:cubicBezTo>
                      <a:cubicBezTo>
                        <a:pt x="107476" y="366785"/>
                        <a:pt x="105201" y="420807"/>
                        <a:pt x="102358" y="501556"/>
                      </a:cubicBezTo>
                      <a:cubicBezTo>
                        <a:pt x="99515" y="582305"/>
                        <a:pt x="98946" y="678977"/>
                        <a:pt x="95534" y="767687"/>
                      </a:cubicBezTo>
                      <a:cubicBezTo>
                        <a:pt x="92122" y="856397"/>
                        <a:pt x="88141" y="929754"/>
                        <a:pt x="81886" y="1033818"/>
                      </a:cubicBezTo>
                      <a:cubicBezTo>
                        <a:pt x="75631" y="1137882"/>
                        <a:pt x="64827" y="1288576"/>
                        <a:pt x="58003" y="1392072"/>
                      </a:cubicBezTo>
                      <a:cubicBezTo>
                        <a:pt x="51179" y="1495568"/>
                        <a:pt x="47198" y="1580867"/>
                        <a:pt x="40943" y="1654792"/>
                      </a:cubicBezTo>
                      <a:cubicBezTo>
                        <a:pt x="34688" y="1728717"/>
                        <a:pt x="26726" y="1767954"/>
                        <a:pt x="20471" y="1835624"/>
                      </a:cubicBezTo>
                      <a:cubicBezTo>
                        <a:pt x="14216" y="1903294"/>
                        <a:pt x="6824" y="1994279"/>
                        <a:pt x="3412" y="2060812"/>
                      </a:cubicBezTo>
                      <a:cubicBezTo>
                        <a:pt x="0" y="2127345"/>
                        <a:pt x="0" y="2168857"/>
                        <a:pt x="0" y="2234821"/>
                      </a:cubicBezTo>
                      <a:cubicBezTo>
                        <a:pt x="0" y="2300785"/>
                        <a:pt x="1137" y="2395182"/>
                        <a:pt x="3412" y="2456597"/>
                      </a:cubicBezTo>
                      <a:cubicBezTo>
                        <a:pt x="5686" y="2518012"/>
                        <a:pt x="9098" y="2552700"/>
                        <a:pt x="13647" y="2603311"/>
                      </a:cubicBezTo>
                      <a:cubicBezTo>
                        <a:pt x="18196" y="2653922"/>
                        <a:pt x="23883" y="2712493"/>
                        <a:pt x="30707" y="2760260"/>
                      </a:cubicBezTo>
                      <a:cubicBezTo>
                        <a:pt x="37531" y="2808027"/>
                        <a:pt x="44924" y="2847833"/>
                        <a:pt x="54591" y="2889914"/>
                      </a:cubicBezTo>
                      <a:cubicBezTo>
                        <a:pt x="64258" y="2931995"/>
                        <a:pt x="78474" y="2983174"/>
                        <a:pt x="88710" y="3012744"/>
                      </a:cubicBezTo>
                      <a:cubicBezTo>
                        <a:pt x="98946" y="3042314"/>
                        <a:pt x="108045" y="3055962"/>
                        <a:pt x="116006" y="3067335"/>
                      </a:cubicBezTo>
                      <a:cubicBezTo>
                        <a:pt x="123967" y="3078708"/>
                        <a:pt x="126241" y="3101455"/>
                        <a:pt x="136477" y="3080983"/>
                      </a:cubicBezTo>
                    </a:path>
                  </a:pathLst>
                </a:custGeom>
                <a:grpFill/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3"/>
                </a:p>
              </p:txBody>
            </p:sp>
          </p:grpSp>
          <p:sp>
            <p:nvSpPr>
              <p:cNvPr id="43" name="Arc 42">
                <a:extLst>
                  <a:ext uri="{FF2B5EF4-FFF2-40B4-BE49-F238E27FC236}">
                    <a16:creationId xmlns:a16="http://schemas.microsoft.com/office/drawing/2014/main" id="{1E71C6A7-B50F-47BD-8DF8-BC62BBE56E91}"/>
                  </a:ext>
                </a:extLst>
              </p:cNvPr>
              <p:cNvSpPr/>
              <p:nvPr/>
            </p:nvSpPr>
            <p:spPr>
              <a:xfrm>
                <a:off x="3270963" y="4839654"/>
                <a:ext cx="272954" cy="381000"/>
              </a:xfrm>
              <a:prstGeom prst="arc">
                <a:avLst>
                  <a:gd name="adj1" fmla="val 10735392"/>
                  <a:gd name="adj2" fmla="val 567940"/>
                </a:avLst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44" name="Arc 43">
                <a:extLst>
                  <a:ext uri="{FF2B5EF4-FFF2-40B4-BE49-F238E27FC236}">
                    <a16:creationId xmlns:a16="http://schemas.microsoft.com/office/drawing/2014/main" id="{1D9D023F-3876-419F-838B-F147BB53859B}"/>
                  </a:ext>
                </a:extLst>
              </p:cNvPr>
              <p:cNvSpPr/>
              <p:nvPr/>
            </p:nvSpPr>
            <p:spPr>
              <a:xfrm>
                <a:off x="3270963" y="5205667"/>
                <a:ext cx="272954" cy="130175"/>
              </a:xfrm>
              <a:prstGeom prst="arc">
                <a:avLst>
                  <a:gd name="adj1" fmla="val 449755"/>
                  <a:gd name="adj2" fmla="val 10422116"/>
                </a:avLst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 dirty="0"/>
              </a:p>
            </p:txBody>
          </p:sp>
          <p:sp>
            <p:nvSpPr>
              <p:cNvPr id="45" name="Arc 44">
                <a:extLst>
                  <a:ext uri="{FF2B5EF4-FFF2-40B4-BE49-F238E27FC236}">
                    <a16:creationId xmlns:a16="http://schemas.microsoft.com/office/drawing/2014/main" id="{9AB9FF89-C257-43A9-BAC4-D0D2500A45F2}"/>
                  </a:ext>
                </a:extLst>
              </p:cNvPr>
              <p:cNvSpPr/>
              <p:nvPr/>
            </p:nvSpPr>
            <p:spPr>
              <a:xfrm>
                <a:off x="3270963" y="5307586"/>
                <a:ext cx="272954" cy="45719"/>
              </a:xfrm>
              <a:prstGeom prst="arc">
                <a:avLst>
                  <a:gd name="adj1" fmla="val 21557290"/>
                  <a:gd name="adj2" fmla="val 10839394"/>
                </a:avLst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46" name="Arc 45">
                <a:extLst>
                  <a:ext uri="{FF2B5EF4-FFF2-40B4-BE49-F238E27FC236}">
                    <a16:creationId xmlns:a16="http://schemas.microsoft.com/office/drawing/2014/main" id="{781EF54E-A66C-4885-A9E4-9537AE10F4A0}"/>
                  </a:ext>
                </a:extLst>
              </p:cNvPr>
              <p:cNvSpPr/>
              <p:nvPr/>
            </p:nvSpPr>
            <p:spPr>
              <a:xfrm>
                <a:off x="3311000" y="5586668"/>
                <a:ext cx="192881" cy="261938"/>
              </a:xfrm>
              <a:prstGeom prst="arc">
                <a:avLst>
                  <a:gd name="adj1" fmla="val 882997"/>
                  <a:gd name="adj2" fmla="val 10039241"/>
                </a:avLst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47" name="Arc 46">
                <a:extLst>
                  <a:ext uri="{FF2B5EF4-FFF2-40B4-BE49-F238E27FC236}">
                    <a16:creationId xmlns:a16="http://schemas.microsoft.com/office/drawing/2014/main" id="{D7D6AD9F-DE86-4F8B-96EE-5704AE7A7CF8}"/>
                  </a:ext>
                </a:extLst>
              </p:cNvPr>
              <p:cNvSpPr/>
              <p:nvPr/>
            </p:nvSpPr>
            <p:spPr>
              <a:xfrm>
                <a:off x="3377609" y="3293427"/>
                <a:ext cx="59662" cy="155117"/>
              </a:xfrm>
              <a:prstGeom prst="arc">
                <a:avLst>
                  <a:gd name="adj1" fmla="val 543780"/>
                  <a:gd name="adj2" fmla="val 10275009"/>
                </a:avLst>
              </a:pr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7E17E27-D84B-4639-884F-48CCCAE3B537}"/>
              </a:ext>
            </a:extLst>
          </p:cNvPr>
          <p:cNvGrpSpPr>
            <a:grpSpLocks noChangeAspect="1"/>
          </p:cNvGrpSpPr>
          <p:nvPr/>
        </p:nvGrpSpPr>
        <p:grpSpPr>
          <a:xfrm>
            <a:off x="11352495" y="2409949"/>
            <a:ext cx="1233713" cy="5096072"/>
            <a:chOff x="11006867" y="3469308"/>
            <a:chExt cx="1010887" cy="4175649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901975E-51C1-47E4-B44E-4CC5DDD83182}"/>
                </a:ext>
              </a:extLst>
            </p:cNvPr>
            <p:cNvGrpSpPr/>
            <p:nvPr/>
          </p:nvGrpSpPr>
          <p:grpSpPr>
            <a:xfrm rot="16200000">
              <a:off x="9444699" y="5071902"/>
              <a:ext cx="4165682" cy="980428"/>
              <a:chOff x="833835" y="3463619"/>
              <a:chExt cx="5499492" cy="1294350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14CB9D9E-A105-4A62-8B26-6391CFF1EB07}"/>
                  </a:ext>
                </a:extLst>
              </p:cNvPr>
              <p:cNvSpPr/>
              <p:nvPr/>
            </p:nvSpPr>
            <p:spPr>
              <a:xfrm>
                <a:off x="5734020" y="4409185"/>
                <a:ext cx="99930" cy="9993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B6952BAD-C9FB-41EB-9830-6AFC2639A4D0}"/>
                  </a:ext>
                </a:extLst>
              </p:cNvPr>
              <p:cNvSpPr/>
              <p:nvPr/>
            </p:nvSpPr>
            <p:spPr>
              <a:xfrm>
                <a:off x="2734565" y="4491488"/>
                <a:ext cx="266481" cy="26648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572B9E3E-BF64-4287-8946-487C86905118}"/>
                  </a:ext>
                </a:extLst>
              </p:cNvPr>
              <p:cNvSpPr/>
              <p:nvPr/>
            </p:nvSpPr>
            <p:spPr>
              <a:xfrm rot="21244371">
                <a:off x="2668512" y="4508098"/>
                <a:ext cx="406198" cy="166543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07F961D4-65D4-46B2-89B8-B0CD1D82C64D}"/>
                  </a:ext>
                </a:extLst>
              </p:cNvPr>
              <p:cNvSpPr/>
              <p:nvPr/>
            </p:nvSpPr>
            <p:spPr>
              <a:xfrm>
                <a:off x="1323976" y="4605339"/>
                <a:ext cx="144000" cy="14400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1C62ECEE-9392-485B-B2F3-305E015220F8}"/>
                  </a:ext>
                </a:extLst>
              </p:cNvPr>
              <p:cNvSpPr/>
              <p:nvPr/>
            </p:nvSpPr>
            <p:spPr>
              <a:xfrm rot="342255">
                <a:off x="1292984" y="4555367"/>
                <a:ext cx="261286" cy="14400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5DB9BE4B-48CB-4BFB-B4A5-1359CA7B172E}"/>
                  </a:ext>
                </a:extLst>
              </p:cNvPr>
              <p:cNvSpPr/>
              <p:nvPr/>
            </p:nvSpPr>
            <p:spPr>
              <a:xfrm>
                <a:off x="833835" y="3463619"/>
                <a:ext cx="5499492" cy="1197307"/>
              </a:xfrm>
              <a:custGeom>
                <a:avLst/>
                <a:gdLst>
                  <a:gd name="connsiteX0" fmla="*/ 2666999 w 2971799"/>
                  <a:gd name="connsiteY0" fmla="*/ 0 h 646997"/>
                  <a:gd name="connsiteX1" fmla="*/ 2667000 w 2971799"/>
                  <a:gd name="connsiteY1" fmla="*/ 2 h 646997"/>
                  <a:gd name="connsiteX2" fmla="*/ 2667000 w 2971799"/>
                  <a:gd name="connsiteY2" fmla="*/ 0 h 646997"/>
                  <a:gd name="connsiteX3" fmla="*/ 2971799 w 2971799"/>
                  <a:gd name="connsiteY3" fmla="*/ 0 h 646997"/>
                  <a:gd name="connsiteX4" fmla="*/ 2971799 w 2971799"/>
                  <a:gd name="connsiteY4" fmla="*/ 7702 h 646997"/>
                  <a:gd name="connsiteX5" fmla="*/ 2930944 w 2971799"/>
                  <a:gd name="connsiteY5" fmla="*/ 459957 h 646997"/>
                  <a:gd name="connsiteX6" fmla="*/ 2930259 w 2971799"/>
                  <a:gd name="connsiteY6" fmla="*/ 459530 h 646997"/>
                  <a:gd name="connsiteX7" fmla="*/ 2912674 w 2971799"/>
                  <a:gd name="connsiteY7" fmla="*/ 491123 h 646997"/>
                  <a:gd name="connsiteX8" fmla="*/ 2906924 w 2971799"/>
                  <a:gd name="connsiteY8" fmla="*/ 494876 h 646997"/>
                  <a:gd name="connsiteX9" fmla="*/ 2838300 w 2971799"/>
                  <a:gd name="connsiteY9" fmla="*/ 512266 h 646997"/>
                  <a:gd name="connsiteX10" fmla="*/ 2750342 w 2971799"/>
                  <a:gd name="connsiteY10" fmla="*/ 526256 h 646997"/>
                  <a:gd name="connsiteX11" fmla="*/ 2524124 w 2971799"/>
                  <a:gd name="connsiteY11" fmla="*/ 531018 h 646997"/>
                  <a:gd name="connsiteX12" fmla="*/ 2231230 w 2971799"/>
                  <a:gd name="connsiteY12" fmla="*/ 542925 h 646997"/>
                  <a:gd name="connsiteX13" fmla="*/ 1969292 w 2971799"/>
                  <a:gd name="connsiteY13" fmla="*/ 547687 h 646997"/>
                  <a:gd name="connsiteX14" fmla="*/ 1704974 w 2971799"/>
                  <a:gd name="connsiteY14" fmla="*/ 554831 h 646997"/>
                  <a:gd name="connsiteX15" fmla="*/ 1478755 w 2971799"/>
                  <a:gd name="connsiteY15" fmla="*/ 576262 h 646997"/>
                  <a:gd name="connsiteX16" fmla="*/ 1195386 w 2971799"/>
                  <a:gd name="connsiteY16" fmla="*/ 604837 h 646997"/>
                  <a:gd name="connsiteX17" fmla="*/ 976311 w 2971799"/>
                  <a:gd name="connsiteY17" fmla="*/ 628650 h 646997"/>
                  <a:gd name="connsiteX18" fmla="*/ 752474 w 2971799"/>
                  <a:gd name="connsiteY18" fmla="*/ 642937 h 646997"/>
                  <a:gd name="connsiteX19" fmla="*/ 545305 w 2971799"/>
                  <a:gd name="connsiteY19" fmla="*/ 645318 h 646997"/>
                  <a:gd name="connsiteX20" fmla="*/ 350042 w 2971799"/>
                  <a:gd name="connsiteY20" fmla="*/ 645318 h 646997"/>
                  <a:gd name="connsiteX21" fmla="*/ 173830 w 2971799"/>
                  <a:gd name="connsiteY21" fmla="*/ 623887 h 646997"/>
                  <a:gd name="connsiteX22" fmla="*/ 47624 w 2971799"/>
                  <a:gd name="connsiteY22" fmla="*/ 585787 h 646997"/>
                  <a:gd name="connsiteX23" fmla="*/ 13393 w 2971799"/>
                  <a:gd name="connsiteY23" fmla="*/ 565844 h 646997"/>
                  <a:gd name="connsiteX24" fmla="*/ 11281 w 2971799"/>
                  <a:gd name="connsiteY24" fmla="*/ 563732 h 646997"/>
                  <a:gd name="connsiteX25" fmla="*/ 10544 w 2971799"/>
                  <a:gd name="connsiteY25" fmla="*/ 563427 h 646997"/>
                  <a:gd name="connsiteX26" fmla="*/ 10239 w 2971799"/>
                  <a:gd name="connsiteY26" fmla="*/ 562690 h 646997"/>
                  <a:gd name="connsiteX27" fmla="*/ 9524 w 2971799"/>
                  <a:gd name="connsiteY27" fmla="*/ 561975 h 646997"/>
                  <a:gd name="connsiteX28" fmla="*/ 9524 w 2971799"/>
                  <a:gd name="connsiteY28" fmla="*/ 560964 h 646997"/>
                  <a:gd name="connsiteX29" fmla="*/ 0 w 2971799"/>
                  <a:gd name="connsiteY29" fmla="*/ 537971 h 646997"/>
                  <a:gd name="connsiteX30" fmla="*/ 9524 w 2971799"/>
                  <a:gd name="connsiteY30" fmla="*/ 514978 h 646997"/>
                  <a:gd name="connsiteX31" fmla="*/ 9524 w 2971799"/>
                  <a:gd name="connsiteY31" fmla="*/ 514619 h 646997"/>
                  <a:gd name="connsiteX32" fmla="*/ 9744 w 2971799"/>
                  <a:gd name="connsiteY32" fmla="*/ 514448 h 646997"/>
                  <a:gd name="connsiteX33" fmla="*/ 10544 w 2971799"/>
                  <a:gd name="connsiteY33" fmla="*/ 512515 h 646997"/>
                  <a:gd name="connsiteX34" fmla="*/ 14154 w 2971799"/>
                  <a:gd name="connsiteY34" fmla="*/ 511020 h 646997"/>
                  <a:gd name="connsiteX35" fmla="*/ 17002 w 2971799"/>
                  <a:gd name="connsiteY35" fmla="*/ 508806 h 646997"/>
                  <a:gd name="connsiteX36" fmla="*/ 102392 w 2971799"/>
                  <a:gd name="connsiteY36" fmla="*/ 452437 h 646997"/>
                  <a:gd name="connsiteX37" fmla="*/ 190499 w 2971799"/>
                  <a:gd name="connsiteY37" fmla="*/ 404812 h 646997"/>
                  <a:gd name="connsiteX38" fmla="*/ 319086 w 2971799"/>
                  <a:gd name="connsiteY38" fmla="*/ 350043 h 646997"/>
                  <a:gd name="connsiteX39" fmla="*/ 473867 w 2971799"/>
                  <a:gd name="connsiteY39" fmla="*/ 302418 h 646997"/>
                  <a:gd name="connsiteX40" fmla="*/ 650080 w 2971799"/>
                  <a:gd name="connsiteY40" fmla="*/ 276225 h 646997"/>
                  <a:gd name="connsiteX41" fmla="*/ 833436 w 2971799"/>
                  <a:gd name="connsiteY41" fmla="*/ 259556 h 646997"/>
                  <a:gd name="connsiteX42" fmla="*/ 1092992 w 2971799"/>
                  <a:gd name="connsiteY42" fmla="*/ 269081 h 646997"/>
                  <a:gd name="connsiteX43" fmla="*/ 1262061 w 2971799"/>
                  <a:gd name="connsiteY43" fmla="*/ 302418 h 646997"/>
                  <a:gd name="connsiteX44" fmla="*/ 1378742 w 2971799"/>
                  <a:gd name="connsiteY44" fmla="*/ 326231 h 646997"/>
                  <a:gd name="connsiteX45" fmla="*/ 1533524 w 2971799"/>
                  <a:gd name="connsiteY45" fmla="*/ 357187 h 646997"/>
                  <a:gd name="connsiteX46" fmla="*/ 1762124 w 2971799"/>
                  <a:gd name="connsiteY46" fmla="*/ 392906 h 646997"/>
                  <a:gd name="connsiteX47" fmla="*/ 1916905 w 2971799"/>
                  <a:gd name="connsiteY47" fmla="*/ 409575 h 646997"/>
                  <a:gd name="connsiteX48" fmla="*/ 2133599 w 2971799"/>
                  <a:gd name="connsiteY48" fmla="*/ 426243 h 646997"/>
                  <a:gd name="connsiteX49" fmla="*/ 2352674 w 2971799"/>
                  <a:gd name="connsiteY49" fmla="*/ 435768 h 646997"/>
                  <a:gd name="connsiteX50" fmla="*/ 2462211 w 2971799"/>
                  <a:gd name="connsiteY50" fmla="*/ 433387 h 646997"/>
                  <a:gd name="connsiteX51" fmla="*/ 2495549 w 2971799"/>
                  <a:gd name="connsiteY51" fmla="*/ 419100 h 646997"/>
                  <a:gd name="connsiteX52" fmla="*/ 2531267 w 2971799"/>
                  <a:gd name="connsiteY52" fmla="*/ 359568 h 646997"/>
                  <a:gd name="connsiteX53" fmla="*/ 2576511 w 2971799"/>
                  <a:gd name="connsiteY53" fmla="*/ 250031 h 646997"/>
                  <a:gd name="connsiteX54" fmla="*/ 2633661 w 2971799"/>
                  <a:gd name="connsiteY54" fmla="*/ 111918 h 646997"/>
                  <a:gd name="connsiteX55" fmla="*/ 2666999 w 2971799"/>
                  <a:gd name="connsiteY55" fmla="*/ 0 h 646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2971799" h="646997">
                    <a:moveTo>
                      <a:pt x="2666999" y="0"/>
                    </a:moveTo>
                    <a:lnTo>
                      <a:pt x="2667000" y="2"/>
                    </a:lnTo>
                    <a:lnTo>
                      <a:pt x="2667000" y="0"/>
                    </a:lnTo>
                    <a:lnTo>
                      <a:pt x="2971799" y="0"/>
                    </a:lnTo>
                    <a:lnTo>
                      <a:pt x="2971799" y="7702"/>
                    </a:lnTo>
                    <a:lnTo>
                      <a:pt x="2930944" y="459957"/>
                    </a:lnTo>
                    <a:lnTo>
                      <a:pt x="2930259" y="459530"/>
                    </a:lnTo>
                    <a:cubicBezTo>
                      <a:pt x="2925544" y="472304"/>
                      <a:pt x="2919341" y="483238"/>
                      <a:pt x="2912674" y="491123"/>
                    </a:cubicBezTo>
                    <a:lnTo>
                      <a:pt x="2906924" y="494876"/>
                    </a:lnTo>
                    <a:lnTo>
                      <a:pt x="2838300" y="512266"/>
                    </a:lnTo>
                    <a:cubicBezTo>
                      <a:pt x="2811560" y="518120"/>
                      <a:pt x="2782886" y="523081"/>
                      <a:pt x="2750342" y="526256"/>
                    </a:cubicBezTo>
                    <a:cubicBezTo>
                      <a:pt x="2685255" y="532606"/>
                      <a:pt x="2524124" y="531018"/>
                      <a:pt x="2524124" y="531018"/>
                    </a:cubicBezTo>
                    <a:lnTo>
                      <a:pt x="2231230" y="542925"/>
                    </a:lnTo>
                    <a:cubicBezTo>
                      <a:pt x="2138758" y="545703"/>
                      <a:pt x="1969292" y="547687"/>
                      <a:pt x="1969292" y="547687"/>
                    </a:cubicBezTo>
                    <a:cubicBezTo>
                      <a:pt x="1881583" y="549671"/>
                      <a:pt x="1786730" y="550069"/>
                      <a:pt x="1704974" y="554831"/>
                    </a:cubicBezTo>
                    <a:cubicBezTo>
                      <a:pt x="1623218" y="559594"/>
                      <a:pt x="1478755" y="576262"/>
                      <a:pt x="1478755" y="576262"/>
                    </a:cubicBezTo>
                    <a:lnTo>
                      <a:pt x="1195386" y="604837"/>
                    </a:lnTo>
                    <a:cubicBezTo>
                      <a:pt x="1111645" y="613568"/>
                      <a:pt x="1050130" y="622300"/>
                      <a:pt x="976311" y="628650"/>
                    </a:cubicBezTo>
                    <a:cubicBezTo>
                      <a:pt x="902492" y="635000"/>
                      <a:pt x="824308" y="640159"/>
                      <a:pt x="752474" y="642937"/>
                    </a:cubicBezTo>
                    <a:cubicBezTo>
                      <a:pt x="680640" y="645715"/>
                      <a:pt x="545305" y="645318"/>
                      <a:pt x="545305" y="645318"/>
                    </a:cubicBezTo>
                    <a:cubicBezTo>
                      <a:pt x="478233" y="645715"/>
                      <a:pt x="411954" y="648890"/>
                      <a:pt x="350042" y="645318"/>
                    </a:cubicBezTo>
                    <a:cubicBezTo>
                      <a:pt x="288130" y="641746"/>
                      <a:pt x="224233" y="633809"/>
                      <a:pt x="173830" y="623887"/>
                    </a:cubicBezTo>
                    <a:cubicBezTo>
                      <a:pt x="123427" y="613965"/>
                      <a:pt x="77390" y="598487"/>
                      <a:pt x="47624" y="585787"/>
                    </a:cubicBezTo>
                    <a:cubicBezTo>
                      <a:pt x="32741" y="579437"/>
                      <a:pt x="21728" y="572492"/>
                      <a:pt x="13393" y="565844"/>
                    </a:cubicBezTo>
                    <a:lnTo>
                      <a:pt x="11281" y="563732"/>
                    </a:lnTo>
                    <a:lnTo>
                      <a:pt x="10544" y="563427"/>
                    </a:lnTo>
                    <a:lnTo>
                      <a:pt x="10239" y="562690"/>
                    </a:lnTo>
                    <a:lnTo>
                      <a:pt x="9524" y="561975"/>
                    </a:lnTo>
                    <a:lnTo>
                      <a:pt x="9524" y="560964"/>
                    </a:lnTo>
                    <a:lnTo>
                      <a:pt x="0" y="537971"/>
                    </a:lnTo>
                    <a:lnTo>
                      <a:pt x="9524" y="514978"/>
                    </a:lnTo>
                    <a:lnTo>
                      <a:pt x="9524" y="514619"/>
                    </a:lnTo>
                    <a:lnTo>
                      <a:pt x="9744" y="514448"/>
                    </a:lnTo>
                    <a:lnTo>
                      <a:pt x="10544" y="512515"/>
                    </a:lnTo>
                    <a:lnTo>
                      <a:pt x="14154" y="511020"/>
                    </a:lnTo>
                    <a:lnTo>
                      <a:pt x="17002" y="508806"/>
                    </a:lnTo>
                    <a:cubicBezTo>
                      <a:pt x="41447" y="491133"/>
                      <a:pt x="78282" y="467320"/>
                      <a:pt x="102392" y="452437"/>
                    </a:cubicBezTo>
                    <a:cubicBezTo>
                      <a:pt x="134539" y="432593"/>
                      <a:pt x="154383" y="421878"/>
                      <a:pt x="190499" y="404812"/>
                    </a:cubicBezTo>
                    <a:cubicBezTo>
                      <a:pt x="226615" y="387746"/>
                      <a:pt x="271858" y="367109"/>
                      <a:pt x="319086" y="350043"/>
                    </a:cubicBezTo>
                    <a:cubicBezTo>
                      <a:pt x="366314" y="332977"/>
                      <a:pt x="418701" y="314721"/>
                      <a:pt x="473867" y="302418"/>
                    </a:cubicBezTo>
                    <a:cubicBezTo>
                      <a:pt x="529033" y="290115"/>
                      <a:pt x="590152" y="283369"/>
                      <a:pt x="650080" y="276225"/>
                    </a:cubicBezTo>
                    <a:cubicBezTo>
                      <a:pt x="710008" y="269081"/>
                      <a:pt x="759617" y="260747"/>
                      <a:pt x="833436" y="259556"/>
                    </a:cubicBezTo>
                    <a:cubicBezTo>
                      <a:pt x="907255" y="258365"/>
                      <a:pt x="1021555" y="261937"/>
                      <a:pt x="1092992" y="269081"/>
                    </a:cubicBezTo>
                    <a:cubicBezTo>
                      <a:pt x="1164429" y="276225"/>
                      <a:pt x="1262061" y="302418"/>
                      <a:pt x="1262061" y="302418"/>
                    </a:cubicBezTo>
                    <a:lnTo>
                      <a:pt x="1378742" y="326231"/>
                    </a:lnTo>
                    <a:cubicBezTo>
                      <a:pt x="1423986" y="335359"/>
                      <a:pt x="1469627" y="346075"/>
                      <a:pt x="1533524" y="357187"/>
                    </a:cubicBezTo>
                    <a:cubicBezTo>
                      <a:pt x="1597421" y="368299"/>
                      <a:pt x="1698227" y="384175"/>
                      <a:pt x="1762124" y="392906"/>
                    </a:cubicBezTo>
                    <a:cubicBezTo>
                      <a:pt x="1826021" y="401637"/>
                      <a:pt x="1854992" y="404019"/>
                      <a:pt x="1916905" y="409575"/>
                    </a:cubicBezTo>
                    <a:cubicBezTo>
                      <a:pt x="1978818" y="415131"/>
                      <a:pt x="2060971" y="421877"/>
                      <a:pt x="2133599" y="426243"/>
                    </a:cubicBezTo>
                    <a:cubicBezTo>
                      <a:pt x="2206227" y="430608"/>
                      <a:pt x="2297905" y="434577"/>
                      <a:pt x="2352674" y="435768"/>
                    </a:cubicBezTo>
                    <a:cubicBezTo>
                      <a:pt x="2407443" y="436959"/>
                      <a:pt x="2438399" y="436165"/>
                      <a:pt x="2462211" y="433387"/>
                    </a:cubicBezTo>
                    <a:cubicBezTo>
                      <a:pt x="2486023" y="430609"/>
                      <a:pt x="2484040" y="431403"/>
                      <a:pt x="2495549" y="419100"/>
                    </a:cubicBezTo>
                    <a:cubicBezTo>
                      <a:pt x="2507058" y="406797"/>
                      <a:pt x="2517773" y="387746"/>
                      <a:pt x="2531267" y="359568"/>
                    </a:cubicBezTo>
                    <a:cubicBezTo>
                      <a:pt x="2544761" y="331390"/>
                      <a:pt x="2576511" y="250031"/>
                      <a:pt x="2576511" y="250031"/>
                    </a:cubicBezTo>
                    <a:cubicBezTo>
                      <a:pt x="2593577" y="208756"/>
                      <a:pt x="2618580" y="153590"/>
                      <a:pt x="2633661" y="111918"/>
                    </a:cubicBezTo>
                    <a:cubicBezTo>
                      <a:pt x="2648742" y="70246"/>
                      <a:pt x="2657870" y="35123"/>
                      <a:pt x="266699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 dirty="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B74F00F-F143-43AD-83F0-906AACE91462}"/>
                  </a:ext>
                </a:extLst>
              </p:cNvPr>
              <p:cNvSpPr/>
              <p:nvPr/>
            </p:nvSpPr>
            <p:spPr>
              <a:xfrm>
                <a:off x="1128713" y="3971925"/>
                <a:ext cx="963980" cy="408479"/>
              </a:xfrm>
              <a:custGeom>
                <a:avLst/>
                <a:gdLst>
                  <a:gd name="connsiteX0" fmla="*/ 0 w 963980"/>
                  <a:gd name="connsiteY0" fmla="*/ 266700 h 408479"/>
                  <a:gd name="connsiteX1" fmla="*/ 119062 w 963980"/>
                  <a:gd name="connsiteY1" fmla="*/ 366713 h 408479"/>
                  <a:gd name="connsiteX2" fmla="*/ 188118 w 963980"/>
                  <a:gd name="connsiteY2" fmla="*/ 404813 h 408479"/>
                  <a:gd name="connsiteX3" fmla="*/ 359568 w 963980"/>
                  <a:gd name="connsiteY3" fmla="*/ 404813 h 408479"/>
                  <a:gd name="connsiteX4" fmla="*/ 578643 w 963980"/>
                  <a:gd name="connsiteY4" fmla="*/ 385763 h 408479"/>
                  <a:gd name="connsiteX5" fmla="*/ 871537 w 963980"/>
                  <a:gd name="connsiteY5" fmla="*/ 361950 h 408479"/>
                  <a:gd name="connsiteX6" fmla="*/ 957262 w 963980"/>
                  <a:gd name="connsiteY6" fmla="*/ 304800 h 408479"/>
                  <a:gd name="connsiteX7" fmla="*/ 957262 w 963980"/>
                  <a:gd name="connsiteY7" fmla="*/ 128588 h 408479"/>
                  <a:gd name="connsiteX8" fmla="*/ 947737 w 963980"/>
                  <a:gd name="connsiteY8" fmla="*/ 0 h 408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63980" h="408479">
                    <a:moveTo>
                      <a:pt x="0" y="266700"/>
                    </a:moveTo>
                    <a:cubicBezTo>
                      <a:pt x="43854" y="305197"/>
                      <a:pt x="87709" y="343694"/>
                      <a:pt x="119062" y="366713"/>
                    </a:cubicBezTo>
                    <a:cubicBezTo>
                      <a:pt x="150415" y="389732"/>
                      <a:pt x="148034" y="398463"/>
                      <a:pt x="188118" y="404813"/>
                    </a:cubicBezTo>
                    <a:cubicBezTo>
                      <a:pt x="228202" y="411163"/>
                      <a:pt x="294481" y="407988"/>
                      <a:pt x="359568" y="404813"/>
                    </a:cubicBezTo>
                    <a:cubicBezTo>
                      <a:pt x="424656" y="401638"/>
                      <a:pt x="578643" y="385763"/>
                      <a:pt x="578643" y="385763"/>
                    </a:cubicBezTo>
                    <a:cubicBezTo>
                      <a:pt x="663971" y="378619"/>
                      <a:pt x="808434" y="375444"/>
                      <a:pt x="871537" y="361950"/>
                    </a:cubicBezTo>
                    <a:cubicBezTo>
                      <a:pt x="934640" y="348456"/>
                      <a:pt x="942975" y="343694"/>
                      <a:pt x="957262" y="304800"/>
                    </a:cubicBezTo>
                    <a:cubicBezTo>
                      <a:pt x="971550" y="265906"/>
                      <a:pt x="958850" y="179388"/>
                      <a:pt x="957262" y="128588"/>
                    </a:cubicBezTo>
                    <a:cubicBezTo>
                      <a:pt x="955675" y="77788"/>
                      <a:pt x="951706" y="38894"/>
                      <a:pt x="947737" y="0"/>
                    </a:cubicBezTo>
                  </a:path>
                </a:pathLst>
              </a:cu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C24C156B-C0E1-453E-A0F3-962C4D5CA1B2}"/>
                  </a:ext>
                </a:extLst>
              </p:cNvPr>
              <p:cNvSpPr/>
              <p:nvPr/>
            </p:nvSpPr>
            <p:spPr>
              <a:xfrm>
                <a:off x="2102644" y="3962400"/>
                <a:ext cx="776287" cy="342264"/>
              </a:xfrm>
              <a:custGeom>
                <a:avLst/>
                <a:gdLst>
                  <a:gd name="connsiteX0" fmla="*/ 0 w 776287"/>
                  <a:gd name="connsiteY0" fmla="*/ 2381 h 342264"/>
                  <a:gd name="connsiteX1" fmla="*/ 28575 w 776287"/>
                  <a:gd name="connsiteY1" fmla="*/ 233363 h 342264"/>
                  <a:gd name="connsiteX2" fmla="*/ 83344 w 776287"/>
                  <a:gd name="connsiteY2" fmla="*/ 335756 h 342264"/>
                  <a:gd name="connsiteX3" fmla="*/ 366712 w 776287"/>
                  <a:gd name="connsiteY3" fmla="*/ 328613 h 342264"/>
                  <a:gd name="connsiteX4" fmla="*/ 707231 w 776287"/>
                  <a:gd name="connsiteY4" fmla="*/ 302419 h 342264"/>
                  <a:gd name="connsiteX5" fmla="*/ 745331 w 776287"/>
                  <a:gd name="connsiteY5" fmla="*/ 276225 h 342264"/>
                  <a:gd name="connsiteX6" fmla="*/ 776287 w 776287"/>
                  <a:gd name="connsiteY6" fmla="*/ 0 h 342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76287" h="342264">
                    <a:moveTo>
                      <a:pt x="0" y="2381"/>
                    </a:moveTo>
                    <a:cubicBezTo>
                      <a:pt x="7342" y="90090"/>
                      <a:pt x="14684" y="177800"/>
                      <a:pt x="28575" y="233363"/>
                    </a:cubicBezTo>
                    <a:cubicBezTo>
                      <a:pt x="42466" y="288926"/>
                      <a:pt x="26988" y="319881"/>
                      <a:pt x="83344" y="335756"/>
                    </a:cubicBezTo>
                    <a:cubicBezTo>
                      <a:pt x="139700" y="351631"/>
                      <a:pt x="262731" y="334169"/>
                      <a:pt x="366712" y="328613"/>
                    </a:cubicBezTo>
                    <a:cubicBezTo>
                      <a:pt x="470693" y="323057"/>
                      <a:pt x="644128" y="311150"/>
                      <a:pt x="707231" y="302419"/>
                    </a:cubicBezTo>
                    <a:cubicBezTo>
                      <a:pt x="770334" y="293688"/>
                      <a:pt x="733822" y="326628"/>
                      <a:pt x="745331" y="276225"/>
                    </a:cubicBezTo>
                    <a:cubicBezTo>
                      <a:pt x="756840" y="225822"/>
                      <a:pt x="771128" y="38894"/>
                      <a:pt x="776287" y="0"/>
                    </a:cubicBezTo>
                  </a:path>
                </a:pathLst>
              </a:cu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B51DD389-80E2-401F-AA78-82033AE53194}"/>
                  </a:ext>
                </a:extLst>
              </p:cNvPr>
              <p:cNvCxnSpPr>
                <a:cxnSpLocks/>
                <a:stCxn id="105" idx="10"/>
              </p:cNvCxnSpPr>
              <p:nvPr/>
            </p:nvCxnSpPr>
            <p:spPr>
              <a:xfrm flipV="1">
                <a:off x="5923508" y="3463619"/>
                <a:ext cx="205830" cy="973868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6F349473-AAB1-4586-ADE9-4CBE464F2E35}"/>
                </a:ext>
              </a:extLst>
            </p:cNvPr>
            <p:cNvSpPr/>
            <p:nvPr/>
          </p:nvSpPr>
          <p:spPr>
            <a:xfrm rot="16360963">
              <a:off x="10807481" y="3668694"/>
              <a:ext cx="458764" cy="59991"/>
            </a:xfrm>
            <a:custGeom>
              <a:avLst/>
              <a:gdLst>
                <a:gd name="connsiteX0" fmla="*/ 354015 w 1492256"/>
                <a:gd name="connsiteY0" fmla="*/ 0 h 148055"/>
                <a:gd name="connsiteX1" fmla="*/ 354039 w 1492256"/>
                <a:gd name="connsiteY1" fmla="*/ 1 h 148055"/>
                <a:gd name="connsiteX2" fmla="*/ 880274 w 1492256"/>
                <a:gd name="connsiteY2" fmla="*/ 1 h 148055"/>
                <a:gd name="connsiteX3" fmla="*/ 880274 w 1492256"/>
                <a:gd name="connsiteY3" fmla="*/ 0 h 148055"/>
                <a:gd name="connsiteX4" fmla="*/ 1492256 w 1492256"/>
                <a:gd name="connsiteY4" fmla="*/ 74027 h 148055"/>
                <a:gd name="connsiteX5" fmla="*/ 880274 w 1492256"/>
                <a:gd name="connsiteY5" fmla="*/ 148054 h 148055"/>
                <a:gd name="connsiteX6" fmla="*/ 880274 w 1492256"/>
                <a:gd name="connsiteY6" fmla="*/ 148055 h 148055"/>
                <a:gd name="connsiteX7" fmla="*/ 354016 w 1492256"/>
                <a:gd name="connsiteY7" fmla="*/ 148055 h 148055"/>
                <a:gd name="connsiteX8" fmla="*/ 354016 w 1492256"/>
                <a:gd name="connsiteY8" fmla="*/ 148054 h 148055"/>
                <a:gd name="connsiteX9" fmla="*/ 354015 w 1492256"/>
                <a:gd name="connsiteY9" fmla="*/ 148054 h 148055"/>
                <a:gd name="connsiteX10" fmla="*/ 0 w 1492256"/>
                <a:gd name="connsiteY10" fmla="*/ 74027 h 148055"/>
                <a:gd name="connsiteX11" fmla="*/ 354015 w 1492256"/>
                <a:gd name="connsiteY11" fmla="*/ 0 h 148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92256" h="148055">
                  <a:moveTo>
                    <a:pt x="354015" y="0"/>
                  </a:moveTo>
                  <a:lnTo>
                    <a:pt x="354039" y="1"/>
                  </a:lnTo>
                  <a:lnTo>
                    <a:pt x="880274" y="1"/>
                  </a:lnTo>
                  <a:lnTo>
                    <a:pt x="880274" y="0"/>
                  </a:lnTo>
                  <a:lnTo>
                    <a:pt x="1492256" y="74027"/>
                  </a:lnTo>
                  <a:lnTo>
                    <a:pt x="880274" y="148054"/>
                  </a:lnTo>
                  <a:lnTo>
                    <a:pt x="880274" y="148055"/>
                  </a:lnTo>
                  <a:lnTo>
                    <a:pt x="354016" y="148055"/>
                  </a:lnTo>
                  <a:lnTo>
                    <a:pt x="354016" y="148054"/>
                  </a:lnTo>
                  <a:lnTo>
                    <a:pt x="354015" y="148054"/>
                  </a:lnTo>
                  <a:cubicBezTo>
                    <a:pt x="158498" y="148054"/>
                    <a:pt x="0" y="114911"/>
                    <a:pt x="0" y="74027"/>
                  </a:cubicBezTo>
                  <a:cubicBezTo>
                    <a:pt x="0" y="33143"/>
                    <a:pt x="158498" y="0"/>
                    <a:pt x="3540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sz="1463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4A09914-C4DA-44E5-9610-D2E13A04AB09}"/>
                </a:ext>
              </a:extLst>
            </p:cNvPr>
            <p:cNvGrpSpPr/>
            <p:nvPr/>
          </p:nvGrpSpPr>
          <p:grpSpPr>
            <a:xfrm rot="16200000">
              <a:off x="11261485" y="5832730"/>
              <a:ext cx="672552" cy="392987"/>
              <a:chOff x="2522962" y="3944090"/>
              <a:chExt cx="887897" cy="518817"/>
            </a:xfrm>
          </p:grpSpPr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79554003-11F8-4DA9-85E3-0F33333ACA42}"/>
                  </a:ext>
                </a:extLst>
              </p:cNvPr>
              <p:cNvSpPr/>
              <p:nvPr/>
            </p:nvSpPr>
            <p:spPr>
              <a:xfrm rot="197044">
                <a:off x="2522962" y="3944090"/>
                <a:ext cx="887897" cy="518817"/>
              </a:xfrm>
              <a:custGeom>
                <a:avLst/>
                <a:gdLst>
                  <a:gd name="connsiteX0" fmla="*/ 104668 w 887897"/>
                  <a:gd name="connsiteY0" fmla="*/ 2618 h 518817"/>
                  <a:gd name="connsiteX1" fmla="*/ 170676 w 887897"/>
                  <a:gd name="connsiteY1" fmla="*/ 0 h 518817"/>
                  <a:gd name="connsiteX2" fmla="*/ 326930 w 887897"/>
                  <a:gd name="connsiteY2" fmla="*/ 20345 h 518817"/>
                  <a:gd name="connsiteX3" fmla="*/ 337380 w 887897"/>
                  <a:gd name="connsiteY3" fmla="*/ 30512 h 518817"/>
                  <a:gd name="connsiteX4" fmla="*/ 676293 w 887897"/>
                  <a:gd name="connsiteY4" fmla="*/ 236218 h 518817"/>
                  <a:gd name="connsiteX5" fmla="*/ 887897 w 887897"/>
                  <a:gd name="connsiteY5" fmla="*/ 462427 h 518817"/>
                  <a:gd name="connsiteX6" fmla="*/ 873346 w 887897"/>
                  <a:gd name="connsiteY6" fmla="*/ 462597 h 518817"/>
                  <a:gd name="connsiteX7" fmla="*/ 844503 w 887897"/>
                  <a:gd name="connsiteY7" fmla="*/ 482483 h 518817"/>
                  <a:gd name="connsiteX8" fmla="*/ 450687 w 887897"/>
                  <a:gd name="connsiteY8" fmla="*/ 518817 h 518817"/>
                  <a:gd name="connsiteX9" fmla="*/ 323591 w 887897"/>
                  <a:gd name="connsiteY9" fmla="*/ 516142 h 518817"/>
                  <a:gd name="connsiteX10" fmla="*/ 284013 w 887897"/>
                  <a:gd name="connsiteY10" fmla="*/ 513494 h 518817"/>
                  <a:gd name="connsiteX11" fmla="*/ 274615 w 887897"/>
                  <a:gd name="connsiteY11" fmla="*/ 514496 h 518817"/>
                  <a:gd name="connsiteX12" fmla="*/ 202821 w 887897"/>
                  <a:gd name="connsiteY12" fmla="*/ 515269 h 518817"/>
                  <a:gd name="connsiteX13" fmla="*/ 33781 w 887897"/>
                  <a:gd name="connsiteY13" fmla="*/ 487168 h 518817"/>
                  <a:gd name="connsiteX14" fmla="*/ 20162 w 887897"/>
                  <a:gd name="connsiteY14" fmla="*/ 472550 h 518817"/>
                  <a:gd name="connsiteX15" fmla="*/ 18943 w 887897"/>
                  <a:gd name="connsiteY15" fmla="*/ 472564 h 518817"/>
                  <a:gd name="connsiteX16" fmla="*/ 3263 w 887897"/>
                  <a:gd name="connsiteY16" fmla="*/ 50348 h 518817"/>
                  <a:gd name="connsiteX17" fmla="*/ 0 w 887897"/>
                  <a:gd name="connsiteY17" fmla="*/ 43979 h 518817"/>
                  <a:gd name="connsiteX18" fmla="*/ 2753 w 887897"/>
                  <a:gd name="connsiteY18" fmla="*/ 36636 h 518817"/>
                  <a:gd name="connsiteX19" fmla="*/ 2749 w 887897"/>
                  <a:gd name="connsiteY19" fmla="*/ 36517 h 518817"/>
                  <a:gd name="connsiteX20" fmla="*/ 2799 w 887897"/>
                  <a:gd name="connsiteY20" fmla="*/ 36515 h 518817"/>
                  <a:gd name="connsiteX21" fmla="*/ 3224 w 887897"/>
                  <a:gd name="connsiteY21" fmla="*/ 35381 h 518817"/>
                  <a:gd name="connsiteX22" fmla="*/ 1096 w 887897"/>
                  <a:gd name="connsiteY22" fmla="*/ 33310 h 518817"/>
                  <a:gd name="connsiteX23" fmla="*/ 6760 w 887897"/>
                  <a:gd name="connsiteY23" fmla="*/ 25951 h 518817"/>
                  <a:gd name="connsiteX24" fmla="*/ 7270 w 887897"/>
                  <a:gd name="connsiteY24" fmla="*/ 24590 h 518817"/>
                  <a:gd name="connsiteX25" fmla="*/ 8098 w 887897"/>
                  <a:gd name="connsiteY25" fmla="*/ 24213 h 518817"/>
                  <a:gd name="connsiteX26" fmla="*/ 8720 w 887897"/>
                  <a:gd name="connsiteY26" fmla="*/ 23405 h 518817"/>
                  <a:gd name="connsiteX27" fmla="*/ 19828 w 887897"/>
                  <a:gd name="connsiteY27" fmla="*/ 18866 h 518817"/>
                  <a:gd name="connsiteX28" fmla="*/ 26993 w 887897"/>
                  <a:gd name="connsiteY28" fmla="*/ 15600 h 518817"/>
                  <a:gd name="connsiteX29" fmla="*/ 27456 w 887897"/>
                  <a:gd name="connsiteY29" fmla="*/ 15749 h 518817"/>
                  <a:gd name="connsiteX30" fmla="*/ 30058 w 887897"/>
                  <a:gd name="connsiteY30" fmla="*/ 14686 h 518817"/>
                  <a:gd name="connsiteX31" fmla="*/ 104668 w 887897"/>
                  <a:gd name="connsiteY31" fmla="*/ 2618 h 51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887897" h="518817">
                    <a:moveTo>
                      <a:pt x="104668" y="2618"/>
                    </a:moveTo>
                    <a:cubicBezTo>
                      <a:pt x="124956" y="932"/>
                      <a:pt x="147262" y="0"/>
                      <a:pt x="170676" y="0"/>
                    </a:cubicBezTo>
                    <a:cubicBezTo>
                      <a:pt x="240919" y="0"/>
                      <a:pt x="301185" y="8389"/>
                      <a:pt x="326930" y="20345"/>
                    </a:cubicBezTo>
                    <a:lnTo>
                      <a:pt x="337380" y="30512"/>
                    </a:lnTo>
                    <a:lnTo>
                      <a:pt x="676293" y="236218"/>
                    </a:lnTo>
                    <a:lnTo>
                      <a:pt x="887897" y="462427"/>
                    </a:lnTo>
                    <a:lnTo>
                      <a:pt x="873346" y="462597"/>
                    </a:lnTo>
                    <a:lnTo>
                      <a:pt x="844503" y="482483"/>
                    </a:lnTo>
                    <a:cubicBezTo>
                      <a:pt x="779621" y="503835"/>
                      <a:pt x="627725" y="518817"/>
                      <a:pt x="450687" y="518817"/>
                    </a:cubicBezTo>
                    <a:cubicBezTo>
                      <a:pt x="406429" y="518817"/>
                      <a:pt x="363741" y="517881"/>
                      <a:pt x="323591" y="516142"/>
                    </a:cubicBezTo>
                    <a:lnTo>
                      <a:pt x="284013" y="513494"/>
                    </a:lnTo>
                    <a:lnTo>
                      <a:pt x="274615" y="514496"/>
                    </a:lnTo>
                    <a:cubicBezTo>
                      <a:pt x="252518" y="515728"/>
                      <a:pt x="228256" y="516043"/>
                      <a:pt x="202821" y="515269"/>
                    </a:cubicBezTo>
                    <a:cubicBezTo>
                      <a:pt x="126517" y="512951"/>
                      <a:pt x="61336" y="501501"/>
                      <a:pt x="33781" y="487168"/>
                    </a:cubicBezTo>
                    <a:lnTo>
                      <a:pt x="20162" y="472550"/>
                    </a:lnTo>
                    <a:lnTo>
                      <a:pt x="18943" y="472564"/>
                    </a:lnTo>
                    <a:lnTo>
                      <a:pt x="3263" y="50348"/>
                    </a:lnTo>
                    <a:lnTo>
                      <a:pt x="0" y="43979"/>
                    </a:lnTo>
                    <a:lnTo>
                      <a:pt x="2753" y="36636"/>
                    </a:lnTo>
                    <a:lnTo>
                      <a:pt x="2749" y="36517"/>
                    </a:lnTo>
                    <a:lnTo>
                      <a:pt x="2799" y="36515"/>
                    </a:lnTo>
                    <a:lnTo>
                      <a:pt x="3224" y="35381"/>
                    </a:lnTo>
                    <a:lnTo>
                      <a:pt x="1096" y="33310"/>
                    </a:lnTo>
                    <a:lnTo>
                      <a:pt x="6760" y="25951"/>
                    </a:lnTo>
                    <a:lnTo>
                      <a:pt x="7270" y="24590"/>
                    </a:lnTo>
                    <a:lnTo>
                      <a:pt x="8098" y="24213"/>
                    </a:lnTo>
                    <a:lnTo>
                      <a:pt x="8720" y="23405"/>
                    </a:lnTo>
                    <a:lnTo>
                      <a:pt x="19828" y="18866"/>
                    </a:lnTo>
                    <a:lnTo>
                      <a:pt x="26993" y="15600"/>
                    </a:lnTo>
                    <a:lnTo>
                      <a:pt x="27456" y="15749"/>
                    </a:lnTo>
                    <a:lnTo>
                      <a:pt x="30058" y="14686"/>
                    </a:lnTo>
                    <a:cubicBezTo>
                      <a:pt x="48343" y="9370"/>
                      <a:pt x="74236" y="5146"/>
                      <a:pt x="104668" y="261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70191C3E-8022-45BC-A621-9F83507394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6154" y="3993049"/>
                <a:ext cx="288000" cy="23553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3150BDE-7DB3-42C5-A297-C9494924A7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02645" y="4226237"/>
                <a:ext cx="1260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1DEC52F-0296-482E-B8F9-CD7B7A0292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5931" y="3993049"/>
                <a:ext cx="100800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2723C13-9BC7-46B0-B84A-4C9136FC365A}"/>
              </a:ext>
            </a:extLst>
          </p:cNvPr>
          <p:cNvGrpSpPr>
            <a:grpSpLocks noChangeAspect="1"/>
          </p:cNvGrpSpPr>
          <p:nvPr/>
        </p:nvGrpSpPr>
        <p:grpSpPr>
          <a:xfrm>
            <a:off x="737548" y="7881066"/>
            <a:ext cx="10499189" cy="1325084"/>
            <a:chOff x="2349980" y="8160935"/>
            <a:chExt cx="8602887" cy="1085755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F340502-D835-45A4-B3EF-F9947D36A1A3}"/>
                </a:ext>
              </a:extLst>
            </p:cNvPr>
            <p:cNvGrpSpPr/>
            <p:nvPr/>
          </p:nvGrpSpPr>
          <p:grpSpPr>
            <a:xfrm>
              <a:off x="2349980" y="8674975"/>
              <a:ext cx="8602887" cy="312254"/>
              <a:chOff x="195245" y="952500"/>
              <a:chExt cx="6429392" cy="23336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BA03CA6B-8D2E-4D22-8AE4-19177E5B9B96}"/>
                  </a:ext>
                </a:extLst>
              </p:cNvPr>
              <p:cNvSpPr/>
              <p:nvPr/>
            </p:nvSpPr>
            <p:spPr>
              <a:xfrm>
                <a:off x="3505199" y="952500"/>
                <a:ext cx="3119438" cy="233363"/>
              </a:xfrm>
              <a:custGeom>
                <a:avLst/>
                <a:gdLst>
                  <a:gd name="connsiteX0" fmla="*/ 11906 w 3119438"/>
                  <a:gd name="connsiteY0" fmla="*/ 140494 h 233363"/>
                  <a:gd name="connsiteX1" fmla="*/ 3119438 w 3119438"/>
                  <a:gd name="connsiteY1" fmla="*/ 0 h 233363"/>
                  <a:gd name="connsiteX2" fmla="*/ 3119438 w 3119438"/>
                  <a:gd name="connsiteY2" fmla="*/ 47625 h 233363"/>
                  <a:gd name="connsiteX3" fmla="*/ 0 w 3119438"/>
                  <a:gd name="connsiteY3" fmla="*/ 233363 h 233363"/>
                  <a:gd name="connsiteX4" fmla="*/ 11906 w 3119438"/>
                  <a:gd name="connsiteY4" fmla="*/ 140494 h 233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438" h="233363">
                    <a:moveTo>
                      <a:pt x="11906" y="140494"/>
                    </a:moveTo>
                    <a:lnTo>
                      <a:pt x="3119438" y="0"/>
                    </a:lnTo>
                    <a:lnTo>
                      <a:pt x="3119438" y="47625"/>
                    </a:lnTo>
                    <a:lnTo>
                      <a:pt x="0" y="233363"/>
                    </a:lnTo>
                    <a:lnTo>
                      <a:pt x="11906" y="140494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B2E8479-E35D-4A82-8152-8B0ECAD1DCD1}"/>
                  </a:ext>
                </a:extLst>
              </p:cNvPr>
              <p:cNvSpPr/>
              <p:nvPr/>
            </p:nvSpPr>
            <p:spPr>
              <a:xfrm flipH="1">
                <a:off x="195245" y="952500"/>
                <a:ext cx="3119438" cy="233363"/>
              </a:xfrm>
              <a:custGeom>
                <a:avLst/>
                <a:gdLst>
                  <a:gd name="connsiteX0" fmla="*/ 11906 w 3119438"/>
                  <a:gd name="connsiteY0" fmla="*/ 140494 h 233363"/>
                  <a:gd name="connsiteX1" fmla="*/ 3119438 w 3119438"/>
                  <a:gd name="connsiteY1" fmla="*/ 0 h 233363"/>
                  <a:gd name="connsiteX2" fmla="*/ 3119438 w 3119438"/>
                  <a:gd name="connsiteY2" fmla="*/ 47625 h 233363"/>
                  <a:gd name="connsiteX3" fmla="*/ 0 w 3119438"/>
                  <a:gd name="connsiteY3" fmla="*/ 233363 h 233363"/>
                  <a:gd name="connsiteX4" fmla="*/ 11906 w 3119438"/>
                  <a:gd name="connsiteY4" fmla="*/ 140494 h 233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438" h="233363">
                    <a:moveTo>
                      <a:pt x="11906" y="140494"/>
                    </a:moveTo>
                    <a:lnTo>
                      <a:pt x="3119438" y="0"/>
                    </a:lnTo>
                    <a:lnTo>
                      <a:pt x="3119438" y="47625"/>
                    </a:lnTo>
                    <a:lnTo>
                      <a:pt x="0" y="233363"/>
                    </a:lnTo>
                    <a:lnTo>
                      <a:pt x="11906" y="140494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 dirty="0"/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EDC42B5A-01F3-4C05-B727-54BBF70D2B74}"/>
                </a:ext>
              </a:extLst>
            </p:cNvPr>
            <p:cNvGrpSpPr/>
            <p:nvPr/>
          </p:nvGrpSpPr>
          <p:grpSpPr>
            <a:xfrm>
              <a:off x="6471664" y="8194346"/>
              <a:ext cx="359517" cy="1052344"/>
              <a:chOff x="3275598" y="1526756"/>
              <a:chExt cx="268686" cy="786472"/>
            </a:xfrm>
          </p:grpSpPr>
          <p:sp>
            <p:nvSpPr>
              <p:cNvPr id="72" name="Rectangle: Rounded Corners 71">
                <a:extLst>
                  <a:ext uri="{FF2B5EF4-FFF2-40B4-BE49-F238E27FC236}">
                    <a16:creationId xmlns:a16="http://schemas.microsoft.com/office/drawing/2014/main" id="{64E5547F-D62C-4C92-8FE4-CF5080C72214}"/>
                  </a:ext>
                </a:extLst>
              </p:cNvPr>
              <p:cNvSpPr/>
              <p:nvPr/>
            </p:nvSpPr>
            <p:spPr>
              <a:xfrm>
                <a:off x="3387082" y="2198928"/>
                <a:ext cx="45719" cy="114300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7D315AD-4A69-4655-96A0-E96B87AC29A1}"/>
                  </a:ext>
                </a:extLst>
              </p:cNvPr>
              <p:cNvSpPr/>
              <p:nvPr/>
            </p:nvSpPr>
            <p:spPr>
              <a:xfrm flipH="1">
                <a:off x="3379779" y="1526756"/>
                <a:ext cx="60325" cy="407328"/>
              </a:xfrm>
              <a:custGeom>
                <a:avLst/>
                <a:gdLst>
                  <a:gd name="connsiteX0" fmla="*/ 30163 w 60325"/>
                  <a:gd name="connsiteY0" fmla="*/ 0 h 407328"/>
                  <a:gd name="connsiteX1" fmla="*/ 6350 w 60325"/>
                  <a:gd name="connsiteY1" fmla="*/ 425 h 407328"/>
                  <a:gd name="connsiteX2" fmla="*/ 0 w 60325"/>
                  <a:gd name="connsiteY2" fmla="*/ 406825 h 407328"/>
                  <a:gd name="connsiteX3" fmla="*/ 30163 w 60325"/>
                  <a:gd name="connsiteY3" fmla="*/ 407328 h 407328"/>
                  <a:gd name="connsiteX4" fmla="*/ 60325 w 60325"/>
                  <a:gd name="connsiteY4" fmla="*/ 406825 h 407328"/>
                  <a:gd name="connsiteX5" fmla="*/ 53975 w 60325"/>
                  <a:gd name="connsiteY5" fmla="*/ 425 h 407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0325" h="407328">
                    <a:moveTo>
                      <a:pt x="30163" y="0"/>
                    </a:moveTo>
                    <a:lnTo>
                      <a:pt x="6350" y="425"/>
                    </a:lnTo>
                    <a:lnTo>
                      <a:pt x="0" y="406825"/>
                    </a:lnTo>
                    <a:lnTo>
                      <a:pt x="30163" y="407328"/>
                    </a:lnTo>
                    <a:lnTo>
                      <a:pt x="60325" y="406825"/>
                    </a:lnTo>
                    <a:lnTo>
                      <a:pt x="53975" y="425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5" name="Rectangle: Rounded Corners 74">
                <a:extLst>
                  <a:ext uri="{FF2B5EF4-FFF2-40B4-BE49-F238E27FC236}">
                    <a16:creationId xmlns:a16="http://schemas.microsoft.com/office/drawing/2014/main" id="{0698F6EA-D4C1-4C11-81A4-9FADBBA46D59}"/>
                  </a:ext>
                </a:extLst>
              </p:cNvPr>
              <p:cNvSpPr/>
              <p:nvPr/>
            </p:nvSpPr>
            <p:spPr>
              <a:xfrm>
                <a:off x="3365491" y="2155831"/>
                <a:ext cx="88900" cy="114300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E86BFCAE-9880-4EB7-8EA7-FDB5C99D0C46}"/>
                  </a:ext>
                </a:extLst>
              </p:cNvPr>
              <p:cNvSpPr/>
              <p:nvPr/>
            </p:nvSpPr>
            <p:spPr>
              <a:xfrm>
                <a:off x="3275598" y="1838028"/>
                <a:ext cx="268686" cy="411700"/>
              </a:xfrm>
              <a:custGeom>
                <a:avLst/>
                <a:gdLst>
                  <a:gd name="connsiteX0" fmla="*/ 134343 w 268686"/>
                  <a:gd name="connsiteY0" fmla="*/ 0 h 411700"/>
                  <a:gd name="connsiteX1" fmla="*/ 268686 w 268686"/>
                  <a:gd name="connsiteY1" fmla="*/ 214516 h 411700"/>
                  <a:gd name="connsiteX2" fmla="*/ 268067 w 268686"/>
                  <a:gd name="connsiteY2" fmla="*/ 219416 h 411700"/>
                  <a:gd name="connsiteX3" fmla="*/ 268686 w 268686"/>
                  <a:gd name="connsiteY3" fmla="*/ 222781 h 411700"/>
                  <a:gd name="connsiteX4" fmla="*/ 266335 w 268686"/>
                  <a:gd name="connsiteY4" fmla="*/ 235556 h 411700"/>
                  <a:gd name="connsiteX5" fmla="*/ 268686 w 268686"/>
                  <a:gd name="connsiteY5" fmla="*/ 248330 h 411700"/>
                  <a:gd name="connsiteX6" fmla="*/ 267211 w 268686"/>
                  <a:gd name="connsiteY6" fmla="*/ 256343 h 411700"/>
                  <a:gd name="connsiteX7" fmla="*/ 268686 w 268686"/>
                  <a:gd name="connsiteY7" fmla="*/ 264355 h 411700"/>
                  <a:gd name="connsiteX8" fmla="*/ 134343 w 268686"/>
                  <a:gd name="connsiteY8" fmla="*/ 411700 h 411700"/>
                  <a:gd name="connsiteX9" fmla="*/ 0 w 268686"/>
                  <a:gd name="connsiteY9" fmla="*/ 264355 h 411700"/>
                  <a:gd name="connsiteX10" fmla="*/ 1475 w 268686"/>
                  <a:gd name="connsiteY10" fmla="*/ 256343 h 411700"/>
                  <a:gd name="connsiteX11" fmla="*/ 0 w 268686"/>
                  <a:gd name="connsiteY11" fmla="*/ 248330 h 411700"/>
                  <a:gd name="connsiteX12" fmla="*/ 2352 w 268686"/>
                  <a:gd name="connsiteY12" fmla="*/ 235556 h 411700"/>
                  <a:gd name="connsiteX13" fmla="*/ 0 w 268686"/>
                  <a:gd name="connsiteY13" fmla="*/ 222781 h 411700"/>
                  <a:gd name="connsiteX14" fmla="*/ 620 w 268686"/>
                  <a:gd name="connsiteY14" fmla="*/ 219416 h 411700"/>
                  <a:gd name="connsiteX15" fmla="*/ 0 w 268686"/>
                  <a:gd name="connsiteY15" fmla="*/ 214516 h 411700"/>
                  <a:gd name="connsiteX16" fmla="*/ 134343 w 268686"/>
                  <a:gd name="connsiteY16" fmla="*/ 0 h 41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8686" h="411700">
                    <a:moveTo>
                      <a:pt x="134343" y="0"/>
                    </a:moveTo>
                    <a:cubicBezTo>
                      <a:pt x="208539" y="0"/>
                      <a:pt x="268686" y="96042"/>
                      <a:pt x="268686" y="214516"/>
                    </a:cubicBezTo>
                    <a:lnTo>
                      <a:pt x="268067" y="219416"/>
                    </a:lnTo>
                    <a:lnTo>
                      <a:pt x="268686" y="222781"/>
                    </a:lnTo>
                    <a:lnTo>
                      <a:pt x="266335" y="235556"/>
                    </a:lnTo>
                    <a:lnTo>
                      <a:pt x="268686" y="248330"/>
                    </a:lnTo>
                    <a:lnTo>
                      <a:pt x="267211" y="256343"/>
                    </a:lnTo>
                    <a:lnTo>
                      <a:pt x="268686" y="264355"/>
                    </a:lnTo>
                    <a:cubicBezTo>
                      <a:pt x="268686" y="345731"/>
                      <a:pt x="208539" y="411700"/>
                      <a:pt x="134343" y="411700"/>
                    </a:cubicBezTo>
                    <a:cubicBezTo>
                      <a:pt x="60147" y="411700"/>
                      <a:pt x="0" y="345731"/>
                      <a:pt x="0" y="264355"/>
                    </a:cubicBezTo>
                    <a:lnTo>
                      <a:pt x="1475" y="256343"/>
                    </a:lnTo>
                    <a:lnTo>
                      <a:pt x="0" y="248330"/>
                    </a:lnTo>
                    <a:lnTo>
                      <a:pt x="2352" y="235556"/>
                    </a:lnTo>
                    <a:lnTo>
                      <a:pt x="0" y="222781"/>
                    </a:lnTo>
                    <a:lnTo>
                      <a:pt x="620" y="219416"/>
                    </a:lnTo>
                    <a:lnTo>
                      <a:pt x="0" y="214516"/>
                    </a:lnTo>
                    <a:cubicBezTo>
                      <a:pt x="0" y="96042"/>
                      <a:pt x="60147" y="0"/>
                      <a:pt x="13434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77" name="Arc 76">
                <a:extLst>
                  <a:ext uri="{FF2B5EF4-FFF2-40B4-BE49-F238E27FC236}">
                    <a16:creationId xmlns:a16="http://schemas.microsoft.com/office/drawing/2014/main" id="{876D25D4-6E74-42A7-9D17-8FA394B654F5}"/>
                  </a:ext>
                </a:extLst>
              </p:cNvPr>
              <p:cNvSpPr/>
              <p:nvPr/>
            </p:nvSpPr>
            <p:spPr>
              <a:xfrm>
                <a:off x="3275598" y="1974800"/>
                <a:ext cx="268686" cy="327167"/>
              </a:xfrm>
              <a:prstGeom prst="arc">
                <a:avLst>
                  <a:gd name="adj1" fmla="val 11884519"/>
                  <a:gd name="adj2" fmla="val 20610439"/>
                </a:avLst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</p:grp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A5B0C60-7BF9-4A0E-B2EB-A970312C96CC}"/>
                </a:ext>
              </a:extLst>
            </p:cNvPr>
            <p:cNvSpPr/>
            <p:nvPr/>
          </p:nvSpPr>
          <p:spPr>
            <a:xfrm>
              <a:off x="5839152" y="8160935"/>
              <a:ext cx="1624546" cy="67974"/>
            </a:xfrm>
            <a:custGeom>
              <a:avLst/>
              <a:gdLst>
                <a:gd name="connsiteX0" fmla="*/ 600075 w 1214109"/>
                <a:gd name="connsiteY0" fmla="*/ 0 h 50800"/>
                <a:gd name="connsiteX1" fmla="*/ 607055 w 1214109"/>
                <a:gd name="connsiteY1" fmla="*/ 635 h 50800"/>
                <a:gd name="connsiteX2" fmla="*/ 614034 w 1214109"/>
                <a:gd name="connsiteY2" fmla="*/ 0 h 50800"/>
                <a:gd name="connsiteX3" fmla="*/ 1214109 w 1214109"/>
                <a:gd name="connsiteY3" fmla="*/ 6350 h 50800"/>
                <a:gd name="connsiteX4" fmla="*/ 1214109 w 1214109"/>
                <a:gd name="connsiteY4" fmla="*/ 28575 h 50800"/>
                <a:gd name="connsiteX5" fmla="*/ 638831 w 1214109"/>
                <a:gd name="connsiteY5" fmla="*/ 49882 h 50800"/>
                <a:gd name="connsiteX6" fmla="*/ 638175 w 1214109"/>
                <a:gd name="connsiteY6" fmla="*/ 50800 h 50800"/>
                <a:gd name="connsiteX7" fmla="*/ 614034 w 1214109"/>
                <a:gd name="connsiteY7" fmla="*/ 50800 h 50800"/>
                <a:gd name="connsiteX8" fmla="*/ 600075 w 1214109"/>
                <a:gd name="connsiteY8" fmla="*/ 50800 h 50800"/>
                <a:gd name="connsiteX9" fmla="*/ 575934 w 1214109"/>
                <a:gd name="connsiteY9" fmla="*/ 50800 h 50800"/>
                <a:gd name="connsiteX10" fmla="*/ 575278 w 1214109"/>
                <a:gd name="connsiteY10" fmla="*/ 49882 h 50800"/>
                <a:gd name="connsiteX11" fmla="*/ 0 w 1214109"/>
                <a:gd name="connsiteY11" fmla="*/ 28575 h 50800"/>
                <a:gd name="connsiteX12" fmla="*/ 0 w 1214109"/>
                <a:gd name="connsiteY12" fmla="*/ 6350 h 5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4109" h="50800">
                  <a:moveTo>
                    <a:pt x="600075" y="0"/>
                  </a:moveTo>
                  <a:lnTo>
                    <a:pt x="607055" y="635"/>
                  </a:lnTo>
                  <a:lnTo>
                    <a:pt x="614034" y="0"/>
                  </a:lnTo>
                  <a:lnTo>
                    <a:pt x="1214109" y="6350"/>
                  </a:lnTo>
                  <a:lnTo>
                    <a:pt x="1214109" y="28575"/>
                  </a:lnTo>
                  <a:lnTo>
                    <a:pt x="638831" y="49882"/>
                  </a:lnTo>
                  <a:lnTo>
                    <a:pt x="638175" y="50800"/>
                  </a:lnTo>
                  <a:lnTo>
                    <a:pt x="614034" y="50800"/>
                  </a:lnTo>
                  <a:lnTo>
                    <a:pt x="600075" y="50800"/>
                  </a:lnTo>
                  <a:lnTo>
                    <a:pt x="575934" y="50800"/>
                  </a:lnTo>
                  <a:lnTo>
                    <a:pt x="575278" y="49882"/>
                  </a:lnTo>
                  <a:lnTo>
                    <a:pt x="0" y="28575"/>
                  </a:lnTo>
                  <a:lnTo>
                    <a:pt x="0" y="63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sz="1463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A4DD120-D4FA-4FFA-BDA5-E83C12B981F4}"/>
              </a:ext>
            </a:extLst>
          </p:cNvPr>
          <p:cNvGrpSpPr>
            <a:grpSpLocks noChangeAspect="1"/>
          </p:cNvGrpSpPr>
          <p:nvPr/>
        </p:nvGrpSpPr>
        <p:grpSpPr>
          <a:xfrm>
            <a:off x="621792" y="699850"/>
            <a:ext cx="10614946" cy="1339701"/>
            <a:chOff x="2255131" y="1445807"/>
            <a:chExt cx="8697736" cy="1097732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E8B9BC58-C34C-410A-974A-90A7D3728BE6}"/>
                </a:ext>
              </a:extLst>
            </p:cNvPr>
            <p:cNvGrpSpPr/>
            <p:nvPr/>
          </p:nvGrpSpPr>
          <p:grpSpPr>
            <a:xfrm rot="10800000">
              <a:off x="2255131" y="1708128"/>
              <a:ext cx="8697736" cy="315696"/>
              <a:chOff x="195245" y="952500"/>
              <a:chExt cx="6429393" cy="233363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829CC831-3C5B-45A3-A93F-01159C9BD811}"/>
                  </a:ext>
                </a:extLst>
              </p:cNvPr>
              <p:cNvSpPr/>
              <p:nvPr/>
            </p:nvSpPr>
            <p:spPr>
              <a:xfrm>
                <a:off x="3505200" y="952500"/>
                <a:ext cx="3119438" cy="233363"/>
              </a:xfrm>
              <a:custGeom>
                <a:avLst/>
                <a:gdLst>
                  <a:gd name="connsiteX0" fmla="*/ 11906 w 3119438"/>
                  <a:gd name="connsiteY0" fmla="*/ 140494 h 233363"/>
                  <a:gd name="connsiteX1" fmla="*/ 3119438 w 3119438"/>
                  <a:gd name="connsiteY1" fmla="*/ 0 h 233363"/>
                  <a:gd name="connsiteX2" fmla="*/ 3119438 w 3119438"/>
                  <a:gd name="connsiteY2" fmla="*/ 47625 h 233363"/>
                  <a:gd name="connsiteX3" fmla="*/ 0 w 3119438"/>
                  <a:gd name="connsiteY3" fmla="*/ 233363 h 233363"/>
                  <a:gd name="connsiteX4" fmla="*/ 11906 w 3119438"/>
                  <a:gd name="connsiteY4" fmla="*/ 140494 h 233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438" h="233363">
                    <a:moveTo>
                      <a:pt x="11906" y="140494"/>
                    </a:moveTo>
                    <a:lnTo>
                      <a:pt x="3119438" y="0"/>
                    </a:lnTo>
                    <a:lnTo>
                      <a:pt x="3119438" y="47625"/>
                    </a:lnTo>
                    <a:lnTo>
                      <a:pt x="0" y="233363"/>
                    </a:lnTo>
                    <a:lnTo>
                      <a:pt x="11906" y="140494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B34080CF-EDC7-4382-B5E9-9A0B73F997C9}"/>
                  </a:ext>
                </a:extLst>
              </p:cNvPr>
              <p:cNvSpPr/>
              <p:nvPr/>
            </p:nvSpPr>
            <p:spPr>
              <a:xfrm flipH="1">
                <a:off x="195245" y="952500"/>
                <a:ext cx="3119438" cy="233363"/>
              </a:xfrm>
              <a:custGeom>
                <a:avLst/>
                <a:gdLst>
                  <a:gd name="connsiteX0" fmla="*/ 11906 w 3119438"/>
                  <a:gd name="connsiteY0" fmla="*/ 140494 h 233363"/>
                  <a:gd name="connsiteX1" fmla="*/ 3119438 w 3119438"/>
                  <a:gd name="connsiteY1" fmla="*/ 0 h 233363"/>
                  <a:gd name="connsiteX2" fmla="*/ 3119438 w 3119438"/>
                  <a:gd name="connsiteY2" fmla="*/ 47625 h 233363"/>
                  <a:gd name="connsiteX3" fmla="*/ 0 w 3119438"/>
                  <a:gd name="connsiteY3" fmla="*/ 233363 h 233363"/>
                  <a:gd name="connsiteX4" fmla="*/ 11906 w 3119438"/>
                  <a:gd name="connsiteY4" fmla="*/ 140494 h 233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438" h="233363">
                    <a:moveTo>
                      <a:pt x="11906" y="140494"/>
                    </a:moveTo>
                    <a:lnTo>
                      <a:pt x="3119438" y="0"/>
                    </a:lnTo>
                    <a:lnTo>
                      <a:pt x="3119438" y="47625"/>
                    </a:lnTo>
                    <a:lnTo>
                      <a:pt x="0" y="233363"/>
                    </a:lnTo>
                    <a:lnTo>
                      <a:pt x="11906" y="140494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 dirty="0"/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91430A49-6B27-4B17-B365-A1A9D80E2759}"/>
                </a:ext>
              </a:extLst>
            </p:cNvPr>
            <p:cNvGrpSpPr/>
            <p:nvPr/>
          </p:nvGrpSpPr>
          <p:grpSpPr>
            <a:xfrm rot="10800000">
              <a:off x="6422259" y="1445807"/>
              <a:ext cx="363481" cy="1063945"/>
              <a:chOff x="3238348" y="1520953"/>
              <a:chExt cx="269500" cy="788853"/>
            </a:xfrm>
          </p:grpSpPr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10443449-4012-4FBF-92C6-932EBEB82DDE}"/>
                  </a:ext>
                </a:extLst>
              </p:cNvPr>
              <p:cNvSpPr/>
              <p:nvPr/>
            </p:nvSpPr>
            <p:spPr>
              <a:xfrm>
                <a:off x="3350169" y="2195160"/>
                <a:ext cx="45858" cy="114646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87" name="Rectangle: Rounded Corners 86">
                <a:extLst>
                  <a:ext uri="{FF2B5EF4-FFF2-40B4-BE49-F238E27FC236}">
                    <a16:creationId xmlns:a16="http://schemas.microsoft.com/office/drawing/2014/main" id="{31260E82-369F-4BDD-B471-6B5DC2B818F5}"/>
                  </a:ext>
                </a:extLst>
              </p:cNvPr>
              <p:cNvSpPr/>
              <p:nvPr/>
            </p:nvSpPr>
            <p:spPr>
              <a:xfrm>
                <a:off x="3328514" y="2151932"/>
                <a:ext cx="89169" cy="114646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B7377C72-7EFF-4AD0-A01C-A09B2EB1BAA6}"/>
                  </a:ext>
                </a:extLst>
              </p:cNvPr>
              <p:cNvSpPr/>
              <p:nvPr/>
            </p:nvSpPr>
            <p:spPr>
              <a:xfrm>
                <a:off x="3238348" y="1833167"/>
                <a:ext cx="269500" cy="412946"/>
              </a:xfrm>
              <a:custGeom>
                <a:avLst/>
                <a:gdLst>
                  <a:gd name="connsiteX0" fmla="*/ 134343 w 268686"/>
                  <a:gd name="connsiteY0" fmla="*/ 0 h 411700"/>
                  <a:gd name="connsiteX1" fmla="*/ 268686 w 268686"/>
                  <a:gd name="connsiteY1" fmla="*/ 214516 h 411700"/>
                  <a:gd name="connsiteX2" fmla="*/ 268067 w 268686"/>
                  <a:gd name="connsiteY2" fmla="*/ 219416 h 411700"/>
                  <a:gd name="connsiteX3" fmla="*/ 268686 w 268686"/>
                  <a:gd name="connsiteY3" fmla="*/ 222781 h 411700"/>
                  <a:gd name="connsiteX4" fmla="*/ 266335 w 268686"/>
                  <a:gd name="connsiteY4" fmla="*/ 235556 h 411700"/>
                  <a:gd name="connsiteX5" fmla="*/ 268686 w 268686"/>
                  <a:gd name="connsiteY5" fmla="*/ 248330 h 411700"/>
                  <a:gd name="connsiteX6" fmla="*/ 267211 w 268686"/>
                  <a:gd name="connsiteY6" fmla="*/ 256343 h 411700"/>
                  <a:gd name="connsiteX7" fmla="*/ 268686 w 268686"/>
                  <a:gd name="connsiteY7" fmla="*/ 264355 h 411700"/>
                  <a:gd name="connsiteX8" fmla="*/ 134343 w 268686"/>
                  <a:gd name="connsiteY8" fmla="*/ 411700 h 411700"/>
                  <a:gd name="connsiteX9" fmla="*/ 0 w 268686"/>
                  <a:gd name="connsiteY9" fmla="*/ 264355 h 411700"/>
                  <a:gd name="connsiteX10" fmla="*/ 1475 w 268686"/>
                  <a:gd name="connsiteY10" fmla="*/ 256343 h 411700"/>
                  <a:gd name="connsiteX11" fmla="*/ 0 w 268686"/>
                  <a:gd name="connsiteY11" fmla="*/ 248330 h 411700"/>
                  <a:gd name="connsiteX12" fmla="*/ 2352 w 268686"/>
                  <a:gd name="connsiteY12" fmla="*/ 235556 h 411700"/>
                  <a:gd name="connsiteX13" fmla="*/ 0 w 268686"/>
                  <a:gd name="connsiteY13" fmla="*/ 222781 h 411700"/>
                  <a:gd name="connsiteX14" fmla="*/ 620 w 268686"/>
                  <a:gd name="connsiteY14" fmla="*/ 219416 h 411700"/>
                  <a:gd name="connsiteX15" fmla="*/ 0 w 268686"/>
                  <a:gd name="connsiteY15" fmla="*/ 214516 h 411700"/>
                  <a:gd name="connsiteX16" fmla="*/ 134343 w 268686"/>
                  <a:gd name="connsiteY16" fmla="*/ 0 h 41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8686" h="411700">
                    <a:moveTo>
                      <a:pt x="134343" y="0"/>
                    </a:moveTo>
                    <a:cubicBezTo>
                      <a:pt x="208539" y="0"/>
                      <a:pt x="268686" y="96042"/>
                      <a:pt x="268686" y="214516"/>
                    </a:cubicBezTo>
                    <a:lnTo>
                      <a:pt x="268067" y="219416"/>
                    </a:lnTo>
                    <a:lnTo>
                      <a:pt x="268686" y="222781"/>
                    </a:lnTo>
                    <a:lnTo>
                      <a:pt x="266335" y="235556"/>
                    </a:lnTo>
                    <a:lnTo>
                      <a:pt x="268686" y="248330"/>
                    </a:lnTo>
                    <a:lnTo>
                      <a:pt x="267211" y="256343"/>
                    </a:lnTo>
                    <a:lnTo>
                      <a:pt x="268686" y="264355"/>
                    </a:lnTo>
                    <a:cubicBezTo>
                      <a:pt x="268686" y="345731"/>
                      <a:pt x="208539" y="411700"/>
                      <a:pt x="134343" y="411700"/>
                    </a:cubicBezTo>
                    <a:cubicBezTo>
                      <a:pt x="60147" y="411700"/>
                      <a:pt x="0" y="345731"/>
                      <a:pt x="0" y="264355"/>
                    </a:cubicBezTo>
                    <a:lnTo>
                      <a:pt x="1475" y="256343"/>
                    </a:lnTo>
                    <a:lnTo>
                      <a:pt x="0" y="248330"/>
                    </a:lnTo>
                    <a:lnTo>
                      <a:pt x="2352" y="235556"/>
                    </a:lnTo>
                    <a:lnTo>
                      <a:pt x="0" y="222781"/>
                    </a:lnTo>
                    <a:lnTo>
                      <a:pt x="620" y="219416"/>
                    </a:lnTo>
                    <a:lnTo>
                      <a:pt x="0" y="214516"/>
                    </a:lnTo>
                    <a:cubicBezTo>
                      <a:pt x="0" y="96042"/>
                      <a:pt x="60147" y="0"/>
                      <a:pt x="13434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C88FECC1-FB19-44C1-A240-5A47D8BB1933}"/>
                  </a:ext>
                </a:extLst>
              </p:cNvPr>
              <p:cNvSpPr/>
              <p:nvPr/>
            </p:nvSpPr>
            <p:spPr>
              <a:xfrm flipH="1">
                <a:off x="3342843" y="1520953"/>
                <a:ext cx="60510" cy="631589"/>
              </a:xfrm>
              <a:custGeom>
                <a:avLst/>
                <a:gdLst>
                  <a:gd name="connsiteX0" fmla="*/ 30255 w 60510"/>
                  <a:gd name="connsiteY0" fmla="*/ 0 h 631589"/>
                  <a:gd name="connsiteX1" fmla="*/ 6369 w 60510"/>
                  <a:gd name="connsiteY1" fmla="*/ 426 h 631589"/>
                  <a:gd name="connsiteX2" fmla="*/ 91 w 60510"/>
                  <a:gd name="connsiteY2" fmla="*/ 402227 h 631589"/>
                  <a:gd name="connsiteX3" fmla="*/ 0 w 60510"/>
                  <a:gd name="connsiteY3" fmla="*/ 402447 h 631589"/>
                  <a:gd name="connsiteX4" fmla="*/ 0 w 60510"/>
                  <a:gd name="connsiteY4" fmla="*/ 408055 h 631589"/>
                  <a:gd name="connsiteX5" fmla="*/ 0 w 60510"/>
                  <a:gd name="connsiteY5" fmla="*/ 408057 h 631589"/>
                  <a:gd name="connsiteX6" fmla="*/ 0 w 60510"/>
                  <a:gd name="connsiteY6" fmla="*/ 408057 h 631589"/>
                  <a:gd name="connsiteX7" fmla="*/ 1 w 60510"/>
                  <a:gd name="connsiteY7" fmla="*/ 601334 h 631589"/>
                  <a:gd name="connsiteX8" fmla="*/ 30256 w 60510"/>
                  <a:gd name="connsiteY8" fmla="*/ 631589 h 631589"/>
                  <a:gd name="connsiteX9" fmla="*/ 30255 w 60510"/>
                  <a:gd name="connsiteY9" fmla="*/ 631588 h 631589"/>
                  <a:gd name="connsiteX10" fmla="*/ 60510 w 60510"/>
                  <a:gd name="connsiteY10" fmla="*/ 601333 h 631589"/>
                  <a:gd name="connsiteX11" fmla="*/ 60510 w 60510"/>
                  <a:gd name="connsiteY11" fmla="*/ 402447 h 631589"/>
                  <a:gd name="connsiteX12" fmla="*/ 60417 w 60510"/>
                  <a:gd name="connsiteY12" fmla="*/ 402222 h 631589"/>
                  <a:gd name="connsiteX13" fmla="*/ 54139 w 60510"/>
                  <a:gd name="connsiteY13" fmla="*/ 426 h 631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0510" h="631589">
                    <a:moveTo>
                      <a:pt x="30255" y="0"/>
                    </a:moveTo>
                    <a:lnTo>
                      <a:pt x="6369" y="426"/>
                    </a:lnTo>
                    <a:lnTo>
                      <a:pt x="91" y="402227"/>
                    </a:lnTo>
                    <a:lnTo>
                      <a:pt x="0" y="402447"/>
                    </a:lnTo>
                    <a:lnTo>
                      <a:pt x="0" y="408055"/>
                    </a:lnTo>
                    <a:lnTo>
                      <a:pt x="0" y="408057"/>
                    </a:lnTo>
                    <a:lnTo>
                      <a:pt x="0" y="408057"/>
                    </a:lnTo>
                    <a:lnTo>
                      <a:pt x="1" y="601334"/>
                    </a:lnTo>
                    <a:cubicBezTo>
                      <a:pt x="1" y="618043"/>
                      <a:pt x="13547" y="631589"/>
                      <a:pt x="30256" y="631589"/>
                    </a:cubicBezTo>
                    <a:lnTo>
                      <a:pt x="30255" y="631588"/>
                    </a:lnTo>
                    <a:cubicBezTo>
                      <a:pt x="46964" y="631588"/>
                      <a:pt x="60510" y="618042"/>
                      <a:pt x="60510" y="601333"/>
                    </a:cubicBezTo>
                    <a:lnTo>
                      <a:pt x="60510" y="402447"/>
                    </a:lnTo>
                    <a:lnTo>
                      <a:pt x="60417" y="402222"/>
                    </a:lnTo>
                    <a:lnTo>
                      <a:pt x="54139" y="426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3F0FE609-732E-4552-9103-3EBB7353ADC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73098" y="1520953"/>
                <a:ext cx="1" cy="631589"/>
              </a:xfrm>
              <a:prstGeom prst="line">
                <a:avLst/>
              </a:prstGeom>
              <a:solidFill>
                <a:schemeClr val="bg1"/>
              </a:solidFill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B4BC6EBA-9DF6-4B3C-B379-57E642161CA7}"/>
                </a:ext>
              </a:extLst>
            </p:cNvPr>
            <p:cNvGrpSpPr/>
            <p:nvPr/>
          </p:nvGrpSpPr>
          <p:grpSpPr>
            <a:xfrm rot="10800000">
              <a:off x="5782770" y="2474816"/>
              <a:ext cx="1642457" cy="68723"/>
              <a:chOff x="2764206" y="1495902"/>
              <a:chExt cx="1217786" cy="50954"/>
            </a:xfrm>
          </p:grpSpPr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110718D6-1903-4178-BB1A-0AADB3C34F18}"/>
                  </a:ext>
                </a:extLst>
              </p:cNvPr>
              <p:cNvSpPr/>
              <p:nvPr/>
            </p:nvSpPr>
            <p:spPr>
              <a:xfrm>
                <a:off x="2764206" y="1495902"/>
                <a:ext cx="1217786" cy="50954"/>
              </a:xfrm>
              <a:custGeom>
                <a:avLst/>
                <a:gdLst>
                  <a:gd name="connsiteX0" fmla="*/ 600075 w 1214109"/>
                  <a:gd name="connsiteY0" fmla="*/ 0 h 50800"/>
                  <a:gd name="connsiteX1" fmla="*/ 607055 w 1214109"/>
                  <a:gd name="connsiteY1" fmla="*/ 635 h 50800"/>
                  <a:gd name="connsiteX2" fmla="*/ 614034 w 1214109"/>
                  <a:gd name="connsiteY2" fmla="*/ 0 h 50800"/>
                  <a:gd name="connsiteX3" fmla="*/ 1214109 w 1214109"/>
                  <a:gd name="connsiteY3" fmla="*/ 6350 h 50800"/>
                  <a:gd name="connsiteX4" fmla="*/ 1214109 w 1214109"/>
                  <a:gd name="connsiteY4" fmla="*/ 28575 h 50800"/>
                  <a:gd name="connsiteX5" fmla="*/ 638831 w 1214109"/>
                  <a:gd name="connsiteY5" fmla="*/ 49882 h 50800"/>
                  <a:gd name="connsiteX6" fmla="*/ 638175 w 1214109"/>
                  <a:gd name="connsiteY6" fmla="*/ 50800 h 50800"/>
                  <a:gd name="connsiteX7" fmla="*/ 614034 w 1214109"/>
                  <a:gd name="connsiteY7" fmla="*/ 50800 h 50800"/>
                  <a:gd name="connsiteX8" fmla="*/ 600075 w 1214109"/>
                  <a:gd name="connsiteY8" fmla="*/ 50800 h 50800"/>
                  <a:gd name="connsiteX9" fmla="*/ 575934 w 1214109"/>
                  <a:gd name="connsiteY9" fmla="*/ 50800 h 50800"/>
                  <a:gd name="connsiteX10" fmla="*/ 575278 w 1214109"/>
                  <a:gd name="connsiteY10" fmla="*/ 49882 h 50800"/>
                  <a:gd name="connsiteX11" fmla="*/ 0 w 1214109"/>
                  <a:gd name="connsiteY11" fmla="*/ 28575 h 50800"/>
                  <a:gd name="connsiteX12" fmla="*/ 0 w 1214109"/>
                  <a:gd name="connsiteY12" fmla="*/ 635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14109" h="50800">
                    <a:moveTo>
                      <a:pt x="600075" y="0"/>
                    </a:moveTo>
                    <a:lnTo>
                      <a:pt x="607055" y="635"/>
                    </a:lnTo>
                    <a:lnTo>
                      <a:pt x="614034" y="0"/>
                    </a:lnTo>
                    <a:lnTo>
                      <a:pt x="1214109" y="6350"/>
                    </a:lnTo>
                    <a:lnTo>
                      <a:pt x="1214109" y="28575"/>
                    </a:lnTo>
                    <a:lnTo>
                      <a:pt x="638831" y="49882"/>
                    </a:lnTo>
                    <a:lnTo>
                      <a:pt x="638175" y="50800"/>
                    </a:lnTo>
                    <a:lnTo>
                      <a:pt x="614034" y="50800"/>
                    </a:lnTo>
                    <a:lnTo>
                      <a:pt x="600075" y="50800"/>
                    </a:lnTo>
                    <a:lnTo>
                      <a:pt x="575934" y="50800"/>
                    </a:lnTo>
                    <a:lnTo>
                      <a:pt x="575278" y="49882"/>
                    </a:lnTo>
                    <a:lnTo>
                      <a:pt x="0" y="28575"/>
                    </a:lnTo>
                    <a:lnTo>
                      <a:pt x="0" y="635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sz="1463"/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CACC460D-3948-41FD-AACB-F97142CA8ED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764206" y="1511864"/>
                <a:ext cx="1217786" cy="0"/>
              </a:xfrm>
              <a:prstGeom prst="line">
                <a:avLst/>
              </a:prstGeom>
              <a:solidFill>
                <a:schemeClr val="bg1"/>
              </a:solidFill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9203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2022-12-13T20:37:53Z</dcterms:created>
  <dcterms:modified xsi:type="dcterms:W3CDTF">2022-12-13T20:38:02Z</dcterms:modified>
</cp:coreProperties>
</file>