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7" r:id="rId2"/>
  </p:sldIdLst>
  <p:sldSz cx="16256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4040"/>
    <a:srgbClr val="000000"/>
    <a:srgbClr val="2F528F"/>
    <a:srgbClr val="ED7D31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DB63F1-937A-4687-A8BD-DE42826A47EE}" v="7" dt="2022-12-13T20:33:10.1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95312"/>
            <a:ext cx="138176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 altLang="ja-JP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82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745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1" y="649111"/>
            <a:ext cx="3505200" cy="10332156"/>
          </a:xfrm>
        </p:spPr>
        <p:txBody>
          <a:bodyPr vert="eaVert"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1" y="649111"/>
            <a:ext cx="10312400" cy="10332156"/>
          </a:xfrm>
        </p:spPr>
        <p:txBody>
          <a:bodyPr vert="eaVert"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793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46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4" y="3039537"/>
            <a:ext cx="14020800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4" y="8159048"/>
            <a:ext cx="14020800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/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44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4204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649114"/>
            <a:ext cx="14020800" cy="2356556"/>
          </a:xfrm>
        </p:spPr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9" y="2988734"/>
            <a:ext cx="6877049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9" y="4453467"/>
            <a:ext cx="6877049" cy="6550379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1" y="2988734"/>
            <a:ext cx="6910917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1" y="4453467"/>
            <a:ext cx="6910917" cy="6550379"/>
          </a:xfrm>
        </p:spPr>
        <p:txBody>
          <a:bodyPr/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948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4344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20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755425"/>
            <a:ext cx="8229600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253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755425"/>
            <a:ext cx="8229600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r>
              <a:rPr lang="en-US" altLang="ja-JP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12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649114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ja-JP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B19AD-6B0C-4914-BAD3-A3E914C2557B}" type="datetimeFigureOut">
              <a:rPr kumimoji="1" lang="ja-JP" altLang="en-US" smtClean="0"/>
              <a:t>2022/12/14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11300181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E22AE-C784-4278-B57B-5924CB2D97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92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kumimoji="1"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kumimoji="1"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グループ化 260">
            <a:extLst>
              <a:ext uri="{FF2B5EF4-FFF2-40B4-BE49-F238E27FC236}">
                <a16:creationId xmlns:a16="http://schemas.microsoft.com/office/drawing/2014/main" id="{2A4CD128-7FF8-42DE-824E-7DEA8B56D841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9543566" y="2572323"/>
            <a:ext cx="6526236" cy="3242633"/>
            <a:chOff x="698179" y="5662753"/>
            <a:chExt cx="4902665" cy="2435943"/>
          </a:xfrm>
        </p:grpSpPr>
        <p:grpSp>
          <p:nvGrpSpPr>
            <p:cNvPr id="228" name="グループ化 227">
              <a:extLst>
                <a:ext uri="{FF2B5EF4-FFF2-40B4-BE49-F238E27FC236}">
                  <a16:creationId xmlns:a16="http://schemas.microsoft.com/office/drawing/2014/main" id="{44D2C03C-0992-46F1-9824-6256B282153A}"/>
                </a:ext>
              </a:extLst>
            </p:cNvPr>
            <p:cNvGrpSpPr/>
            <p:nvPr/>
          </p:nvGrpSpPr>
          <p:grpSpPr>
            <a:xfrm>
              <a:off x="698179" y="5875728"/>
              <a:ext cx="4902665" cy="452258"/>
              <a:chOff x="310918" y="3533064"/>
              <a:chExt cx="4902665" cy="452258"/>
            </a:xfrm>
          </p:grpSpPr>
          <p:sp>
            <p:nvSpPr>
              <p:cNvPr id="252" name="フリーフォーム: 図形 251">
                <a:extLst>
                  <a:ext uri="{FF2B5EF4-FFF2-40B4-BE49-F238E27FC236}">
                    <a16:creationId xmlns:a16="http://schemas.microsoft.com/office/drawing/2014/main" id="{ECC68C6B-FF09-4653-A1C8-772784976F77}"/>
                  </a:ext>
                </a:extLst>
              </p:cNvPr>
              <p:cNvSpPr/>
              <p:nvPr/>
            </p:nvSpPr>
            <p:spPr>
              <a:xfrm rot="21420000">
                <a:off x="2908154" y="3533064"/>
                <a:ext cx="2305429" cy="126788"/>
              </a:xfrm>
              <a:custGeom>
                <a:avLst/>
                <a:gdLst>
                  <a:gd name="connsiteX0" fmla="*/ 2301668 w 2305429"/>
                  <a:gd name="connsiteY0" fmla="*/ 0 h 126788"/>
                  <a:gd name="connsiteX1" fmla="*/ 2305429 w 2305429"/>
                  <a:gd name="connsiteY1" fmla="*/ 24576 h 126788"/>
                  <a:gd name="connsiteX2" fmla="*/ 240595 w 2305429"/>
                  <a:gd name="connsiteY2" fmla="*/ 104698 h 126788"/>
                  <a:gd name="connsiteX3" fmla="*/ 74665 w 2305429"/>
                  <a:gd name="connsiteY3" fmla="*/ 126236 h 126788"/>
                  <a:gd name="connsiteX4" fmla="*/ 72000 w 2305429"/>
                  <a:gd name="connsiteY4" fmla="*/ 126788 h 126788"/>
                  <a:gd name="connsiteX5" fmla="*/ 0 w 2305429"/>
                  <a:gd name="connsiteY5" fmla="*/ 90788 h 126788"/>
                  <a:gd name="connsiteX6" fmla="*/ 21088 w 2305429"/>
                  <a:gd name="connsiteY6" fmla="*/ 65332 h 126788"/>
                  <a:gd name="connsiteX7" fmla="*/ 68236 w 2305429"/>
                  <a:gd name="connsiteY7" fmla="*/ 55568 h 126788"/>
                  <a:gd name="connsiteX8" fmla="*/ 67717 w 2305429"/>
                  <a:gd name="connsiteY8" fmla="*/ 51546 h 126788"/>
                  <a:gd name="connsiteX9" fmla="*/ 248588 w 2305429"/>
                  <a:gd name="connsiteY9" fmla="*/ 64943 h 126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05429" h="126788">
                    <a:moveTo>
                      <a:pt x="2301668" y="0"/>
                    </a:moveTo>
                    <a:lnTo>
                      <a:pt x="2305429" y="24576"/>
                    </a:lnTo>
                    <a:lnTo>
                      <a:pt x="240595" y="104698"/>
                    </a:lnTo>
                    <a:lnTo>
                      <a:pt x="74665" y="126236"/>
                    </a:lnTo>
                    <a:lnTo>
                      <a:pt x="72000" y="126788"/>
                    </a:lnTo>
                    <a:cubicBezTo>
                      <a:pt x="32235" y="126788"/>
                      <a:pt x="0" y="110670"/>
                      <a:pt x="0" y="90788"/>
                    </a:cubicBezTo>
                    <a:cubicBezTo>
                      <a:pt x="0" y="80847"/>
                      <a:pt x="8059" y="71847"/>
                      <a:pt x="21088" y="65332"/>
                    </a:cubicBezTo>
                    <a:lnTo>
                      <a:pt x="68236" y="55568"/>
                    </a:lnTo>
                    <a:lnTo>
                      <a:pt x="67717" y="51546"/>
                    </a:lnTo>
                    <a:lnTo>
                      <a:pt x="248588" y="6494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3" name="正方形/長方形 252">
                <a:extLst>
                  <a:ext uri="{FF2B5EF4-FFF2-40B4-BE49-F238E27FC236}">
                    <a16:creationId xmlns:a16="http://schemas.microsoft.com/office/drawing/2014/main" id="{9CCD9FD5-E3FE-4D60-B729-ED60A16AF52D}"/>
                  </a:ext>
                </a:extLst>
              </p:cNvPr>
              <p:cNvSpPr/>
              <p:nvPr/>
            </p:nvSpPr>
            <p:spPr>
              <a:xfrm>
                <a:off x="2746501" y="3661322"/>
                <a:ext cx="36000" cy="324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4" name="四角形: 角を丸くする 253">
                <a:extLst>
                  <a:ext uri="{FF2B5EF4-FFF2-40B4-BE49-F238E27FC236}">
                    <a16:creationId xmlns:a16="http://schemas.microsoft.com/office/drawing/2014/main" id="{DEE1F821-1A62-408C-8220-CC138F6C0BED}"/>
                  </a:ext>
                </a:extLst>
              </p:cNvPr>
              <p:cNvSpPr/>
              <p:nvPr/>
            </p:nvSpPr>
            <p:spPr>
              <a:xfrm>
                <a:off x="2724021" y="3622157"/>
                <a:ext cx="80962" cy="11919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5" name="フリーフォーム: 図形 254">
                <a:extLst>
                  <a:ext uri="{FF2B5EF4-FFF2-40B4-BE49-F238E27FC236}">
                    <a16:creationId xmlns:a16="http://schemas.microsoft.com/office/drawing/2014/main" id="{48F186BE-A583-499D-B90B-C0BB6E633079}"/>
                  </a:ext>
                </a:extLst>
              </p:cNvPr>
              <p:cNvSpPr/>
              <p:nvPr/>
            </p:nvSpPr>
            <p:spPr>
              <a:xfrm rot="180000" flipH="1">
                <a:off x="310918" y="3533064"/>
                <a:ext cx="2305429" cy="126788"/>
              </a:xfrm>
              <a:custGeom>
                <a:avLst/>
                <a:gdLst>
                  <a:gd name="connsiteX0" fmla="*/ 2301668 w 2305429"/>
                  <a:gd name="connsiteY0" fmla="*/ 0 h 126788"/>
                  <a:gd name="connsiteX1" fmla="*/ 2305429 w 2305429"/>
                  <a:gd name="connsiteY1" fmla="*/ 24576 h 126788"/>
                  <a:gd name="connsiteX2" fmla="*/ 240595 w 2305429"/>
                  <a:gd name="connsiteY2" fmla="*/ 104698 h 126788"/>
                  <a:gd name="connsiteX3" fmla="*/ 74665 w 2305429"/>
                  <a:gd name="connsiteY3" fmla="*/ 126236 h 126788"/>
                  <a:gd name="connsiteX4" fmla="*/ 72000 w 2305429"/>
                  <a:gd name="connsiteY4" fmla="*/ 126788 h 126788"/>
                  <a:gd name="connsiteX5" fmla="*/ 0 w 2305429"/>
                  <a:gd name="connsiteY5" fmla="*/ 90788 h 126788"/>
                  <a:gd name="connsiteX6" fmla="*/ 21088 w 2305429"/>
                  <a:gd name="connsiteY6" fmla="*/ 65332 h 126788"/>
                  <a:gd name="connsiteX7" fmla="*/ 68236 w 2305429"/>
                  <a:gd name="connsiteY7" fmla="*/ 55568 h 126788"/>
                  <a:gd name="connsiteX8" fmla="*/ 67717 w 2305429"/>
                  <a:gd name="connsiteY8" fmla="*/ 51546 h 126788"/>
                  <a:gd name="connsiteX9" fmla="*/ 248588 w 2305429"/>
                  <a:gd name="connsiteY9" fmla="*/ 64943 h 126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305429" h="126788">
                    <a:moveTo>
                      <a:pt x="2301668" y="0"/>
                    </a:moveTo>
                    <a:lnTo>
                      <a:pt x="2305429" y="24576"/>
                    </a:lnTo>
                    <a:lnTo>
                      <a:pt x="240595" y="104698"/>
                    </a:lnTo>
                    <a:lnTo>
                      <a:pt x="74665" y="126236"/>
                    </a:lnTo>
                    <a:lnTo>
                      <a:pt x="72000" y="126788"/>
                    </a:lnTo>
                    <a:cubicBezTo>
                      <a:pt x="32235" y="126788"/>
                      <a:pt x="0" y="110670"/>
                      <a:pt x="0" y="90788"/>
                    </a:cubicBezTo>
                    <a:cubicBezTo>
                      <a:pt x="0" y="80847"/>
                      <a:pt x="8059" y="71847"/>
                      <a:pt x="21088" y="65332"/>
                    </a:cubicBezTo>
                    <a:lnTo>
                      <a:pt x="68236" y="55568"/>
                    </a:lnTo>
                    <a:lnTo>
                      <a:pt x="67717" y="51546"/>
                    </a:lnTo>
                    <a:lnTo>
                      <a:pt x="248588" y="6494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6" name="正方形/長方形 255">
                <a:extLst>
                  <a:ext uri="{FF2B5EF4-FFF2-40B4-BE49-F238E27FC236}">
                    <a16:creationId xmlns:a16="http://schemas.microsoft.com/office/drawing/2014/main" id="{AAA78518-BA0C-443D-BFD6-1CEBE268F6AC}"/>
                  </a:ext>
                </a:extLst>
              </p:cNvPr>
              <p:cNvSpPr/>
              <p:nvPr/>
            </p:nvSpPr>
            <p:spPr>
              <a:xfrm>
                <a:off x="2584501" y="3665385"/>
                <a:ext cx="360000" cy="324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260" name="グループ化 259">
              <a:extLst>
                <a:ext uri="{FF2B5EF4-FFF2-40B4-BE49-F238E27FC236}">
                  <a16:creationId xmlns:a16="http://schemas.microsoft.com/office/drawing/2014/main" id="{D08B86F5-7CD7-44D0-8344-6B4BEAD81B24}"/>
                </a:ext>
              </a:extLst>
            </p:cNvPr>
            <p:cNvGrpSpPr/>
            <p:nvPr/>
          </p:nvGrpSpPr>
          <p:grpSpPr>
            <a:xfrm>
              <a:off x="2575630" y="5662753"/>
              <a:ext cx="1152525" cy="2435943"/>
              <a:chOff x="2575630" y="5662753"/>
              <a:chExt cx="1152525" cy="2435943"/>
            </a:xfrm>
          </p:grpSpPr>
          <p:grpSp>
            <p:nvGrpSpPr>
              <p:cNvPr id="230" name="グループ化 229">
                <a:extLst>
                  <a:ext uri="{FF2B5EF4-FFF2-40B4-BE49-F238E27FC236}">
                    <a16:creationId xmlns:a16="http://schemas.microsoft.com/office/drawing/2014/main" id="{5C3C9142-7B21-4115-ADAD-D3BEE3BA7355}"/>
                  </a:ext>
                </a:extLst>
              </p:cNvPr>
              <p:cNvGrpSpPr/>
              <p:nvPr/>
            </p:nvGrpSpPr>
            <p:grpSpPr>
              <a:xfrm>
                <a:off x="2648257" y="7258115"/>
                <a:ext cx="1007270" cy="840581"/>
                <a:chOff x="2257425" y="4914899"/>
                <a:chExt cx="1007270" cy="840581"/>
              </a:xfrm>
              <a:solidFill>
                <a:schemeClr val="bg1"/>
              </a:solidFill>
            </p:grpSpPr>
            <p:grpSp>
              <p:nvGrpSpPr>
                <p:cNvPr id="246" name="グループ化 245">
                  <a:extLst>
                    <a:ext uri="{FF2B5EF4-FFF2-40B4-BE49-F238E27FC236}">
                      <a16:creationId xmlns:a16="http://schemas.microsoft.com/office/drawing/2014/main" id="{E507C341-6EB9-454E-AE36-E05BC1498C1F}"/>
                    </a:ext>
                  </a:extLst>
                </p:cNvPr>
                <p:cNvGrpSpPr/>
                <p:nvPr/>
              </p:nvGrpSpPr>
              <p:grpSpPr>
                <a:xfrm>
                  <a:off x="2257425" y="4914899"/>
                  <a:ext cx="947738" cy="840581"/>
                  <a:chOff x="2257425" y="4914899"/>
                  <a:chExt cx="947738" cy="840581"/>
                </a:xfrm>
                <a:grpFill/>
              </p:grpSpPr>
              <p:sp>
                <p:nvSpPr>
                  <p:cNvPr id="250" name="アーチ 249">
                    <a:extLst>
                      <a:ext uri="{FF2B5EF4-FFF2-40B4-BE49-F238E27FC236}">
                        <a16:creationId xmlns:a16="http://schemas.microsoft.com/office/drawing/2014/main" id="{CA38A74B-0746-4024-893B-0235003BE3B4}"/>
                      </a:ext>
                    </a:extLst>
                  </p:cNvPr>
                  <p:cNvSpPr/>
                  <p:nvPr/>
                </p:nvSpPr>
                <p:spPr>
                  <a:xfrm>
                    <a:off x="2257425" y="4914899"/>
                    <a:ext cx="947738" cy="840581"/>
                  </a:xfrm>
                  <a:prstGeom prst="blockArc">
                    <a:avLst>
                      <a:gd name="adj1" fmla="val 12203464"/>
                      <a:gd name="adj2" fmla="val 16973150"/>
                      <a:gd name="adj3" fmla="val 3838"/>
                    </a:avLst>
                  </a:prstGeom>
                  <a:grpFill/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51" name="四角形: 角を丸くする 250">
                    <a:extLst>
                      <a:ext uri="{FF2B5EF4-FFF2-40B4-BE49-F238E27FC236}">
                        <a16:creationId xmlns:a16="http://schemas.microsoft.com/office/drawing/2014/main" id="{17423211-B111-4C19-B53A-A2C5B5C14DC0}"/>
                      </a:ext>
                    </a:extLst>
                  </p:cNvPr>
                  <p:cNvSpPr/>
                  <p:nvPr/>
                </p:nvSpPr>
                <p:spPr>
                  <a:xfrm>
                    <a:off x="2299812" y="5141115"/>
                    <a:ext cx="36000" cy="46800"/>
                  </a:xfrm>
                  <a:prstGeom prst="roundRect">
                    <a:avLst/>
                  </a:prstGeom>
                  <a:grpFill/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grpSp>
              <p:nvGrpSpPr>
                <p:cNvPr id="247" name="グループ化 246">
                  <a:extLst>
                    <a:ext uri="{FF2B5EF4-FFF2-40B4-BE49-F238E27FC236}">
                      <a16:creationId xmlns:a16="http://schemas.microsoft.com/office/drawing/2014/main" id="{49CFB51A-4233-42F0-B01B-DEA49CA063F8}"/>
                    </a:ext>
                  </a:extLst>
                </p:cNvPr>
                <p:cNvGrpSpPr/>
                <p:nvPr/>
              </p:nvGrpSpPr>
              <p:grpSpPr>
                <a:xfrm flipH="1">
                  <a:off x="2316957" y="4914899"/>
                  <a:ext cx="947738" cy="840581"/>
                  <a:chOff x="2257425" y="4914899"/>
                  <a:chExt cx="947738" cy="840581"/>
                </a:xfrm>
                <a:grpFill/>
              </p:grpSpPr>
              <p:sp>
                <p:nvSpPr>
                  <p:cNvPr id="248" name="アーチ 247">
                    <a:extLst>
                      <a:ext uri="{FF2B5EF4-FFF2-40B4-BE49-F238E27FC236}">
                        <a16:creationId xmlns:a16="http://schemas.microsoft.com/office/drawing/2014/main" id="{E17A36F8-895C-4433-B31A-EBC18FCA3DB7}"/>
                      </a:ext>
                    </a:extLst>
                  </p:cNvPr>
                  <p:cNvSpPr/>
                  <p:nvPr/>
                </p:nvSpPr>
                <p:spPr>
                  <a:xfrm>
                    <a:off x="2257425" y="4914899"/>
                    <a:ext cx="947738" cy="840581"/>
                  </a:xfrm>
                  <a:prstGeom prst="blockArc">
                    <a:avLst>
                      <a:gd name="adj1" fmla="val 12203464"/>
                      <a:gd name="adj2" fmla="val 16973150"/>
                      <a:gd name="adj3" fmla="val 3838"/>
                    </a:avLst>
                  </a:prstGeom>
                  <a:grpFill/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49" name="四角形: 角を丸くする 248">
                    <a:extLst>
                      <a:ext uri="{FF2B5EF4-FFF2-40B4-BE49-F238E27FC236}">
                        <a16:creationId xmlns:a16="http://schemas.microsoft.com/office/drawing/2014/main" id="{7C4B99EF-73E2-44ED-A0D6-8D275E963C06}"/>
                      </a:ext>
                    </a:extLst>
                  </p:cNvPr>
                  <p:cNvSpPr/>
                  <p:nvPr/>
                </p:nvSpPr>
                <p:spPr>
                  <a:xfrm>
                    <a:off x="2299812" y="5141115"/>
                    <a:ext cx="36000" cy="46800"/>
                  </a:xfrm>
                  <a:prstGeom prst="roundRect">
                    <a:avLst/>
                  </a:prstGeom>
                  <a:grpFill/>
                  <a:ln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</p:grpSp>
          <p:grpSp>
            <p:nvGrpSpPr>
              <p:cNvPr id="231" name="グループ化 230">
                <a:extLst>
                  <a:ext uri="{FF2B5EF4-FFF2-40B4-BE49-F238E27FC236}">
                    <a16:creationId xmlns:a16="http://schemas.microsoft.com/office/drawing/2014/main" id="{102B283F-C8A5-40B3-946B-6BF671A414BF}"/>
                  </a:ext>
                </a:extLst>
              </p:cNvPr>
              <p:cNvGrpSpPr/>
              <p:nvPr/>
            </p:nvGrpSpPr>
            <p:grpSpPr>
              <a:xfrm>
                <a:off x="3182850" y="5662753"/>
                <a:ext cx="202406" cy="714374"/>
                <a:chOff x="2790826" y="4114765"/>
                <a:chExt cx="202406" cy="714374"/>
              </a:xfrm>
            </p:grpSpPr>
            <p:sp>
              <p:nvSpPr>
                <p:cNvPr id="243" name="正方形/長方形 242">
                  <a:extLst>
                    <a:ext uri="{FF2B5EF4-FFF2-40B4-BE49-F238E27FC236}">
                      <a16:creationId xmlns:a16="http://schemas.microsoft.com/office/drawing/2014/main" id="{5283A12F-7B00-4590-9C27-CB77CDD4A444}"/>
                    </a:ext>
                  </a:extLst>
                </p:cNvPr>
                <p:cNvSpPr/>
                <p:nvPr/>
              </p:nvSpPr>
              <p:spPr>
                <a:xfrm rot="5400000">
                  <a:off x="2890145" y="4381465"/>
                  <a:ext cx="25200" cy="180975"/>
                </a:xfrm>
                <a:prstGeom prst="rect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44" name="正方形/長方形 243">
                  <a:extLst>
                    <a:ext uri="{FF2B5EF4-FFF2-40B4-BE49-F238E27FC236}">
                      <a16:creationId xmlns:a16="http://schemas.microsoft.com/office/drawing/2014/main" id="{8337B7EE-442E-4A72-BBA6-E18F2C2A0077}"/>
                    </a:ext>
                  </a:extLst>
                </p:cNvPr>
                <p:cNvSpPr/>
                <p:nvPr/>
              </p:nvSpPr>
              <p:spPr>
                <a:xfrm rot="5400000">
                  <a:off x="2756534" y="4272659"/>
                  <a:ext cx="344587" cy="288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5" name="正方形/長方形 244">
                  <a:extLst>
                    <a:ext uri="{FF2B5EF4-FFF2-40B4-BE49-F238E27FC236}">
                      <a16:creationId xmlns:a16="http://schemas.microsoft.com/office/drawing/2014/main" id="{18EC0F70-E2C9-458E-B975-7B3AE5B89545}"/>
                    </a:ext>
                  </a:extLst>
                </p:cNvPr>
                <p:cNvSpPr/>
                <p:nvPr/>
              </p:nvSpPr>
              <p:spPr>
                <a:xfrm rot="5400000">
                  <a:off x="2756534" y="4642446"/>
                  <a:ext cx="344587" cy="288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2" name="二等辺三角形 241">
                  <a:extLst>
                    <a:ext uri="{FF2B5EF4-FFF2-40B4-BE49-F238E27FC236}">
                      <a16:creationId xmlns:a16="http://schemas.microsoft.com/office/drawing/2014/main" id="{CD60FC1D-5969-488B-B0B6-E9B6D9DAEC8B}"/>
                    </a:ext>
                  </a:extLst>
                </p:cNvPr>
                <p:cNvSpPr/>
                <p:nvPr/>
              </p:nvSpPr>
              <p:spPr>
                <a:xfrm rot="5400000">
                  <a:off x="2792016" y="4427900"/>
                  <a:ext cx="85725" cy="88106"/>
                </a:xfrm>
                <a:prstGeom prst="triangle">
                  <a:avLst/>
                </a:prstGeom>
                <a:solidFill>
                  <a:schemeClr val="bg1"/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32" name="グループ化 231">
                <a:extLst>
                  <a:ext uri="{FF2B5EF4-FFF2-40B4-BE49-F238E27FC236}">
                    <a16:creationId xmlns:a16="http://schemas.microsoft.com/office/drawing/2014/main" id="{9A379029-7527-4EA0-A946-029C5F3F834A}"/>
                  </a:ext>
                </a:extLst>
              </p:cNvPr>
              <p:cNvGrpSpPr/>
              <p:nvPr/>
            </p:nvGrpSpPr>
            <p:grpSpPr>
              <a:xfrm>
                <a:off x="2648257" y="5977077"/>
                <a:ext cx="1007270" cy="1333427"/>
                <a:chOff x="2585997" y="2086638"/>
                <a:chExt cx="1007270" cy="1333427"/>
              </a:xfrm>
            </p:grpSpPr>
            <p:sp>
              <p:nvSpPr>
                <p:cNvPr id="234" name="四角形: 角を丸くする 233">
                  <a:extLst>
                    <a:ext uri="{FF2B5EF4-FFF2-40B4-BE49-F238E27FC236}">
                      <a16:creationId xmlns:a16="http://schemas.microsoft.com/office/drawing/2014/main" id="{DA2D698F-9DF9-414F-94D9-996333B22ACC}"/>
                    </a:ext>
                  </a:extLst>
                </p:cNvPr>
                <p:cNvSpPr/>
                <p:nvPr/>
              </p:nvSpPr>
              <p:spPr>
                <a:xfrm>
                  <a:off x="2782451" y="2462802"/>
                  <a:ext cx="614363" cy="423863"/>
                </a:xfrm>
                <a:prstGeom prst="roundRect">
                  <a:avLst>
                    <a:gd name="adj" fmla="val 19476"/>
                  </a:avLst>
                </a:prstGeom>
                <a:solidFill>
                  <a:schemeClr val="bg1"/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5" name="四角形: 角を丸くする 234">
                  <a:extLst>
                    <a:ext uri="{FF2B5EF4-FFF2-40B4-BE49-F238E27FC236}">
                      <a16:creationId xmlns:a16="http://schemas.microsoft.com/office/drawing/2014/main" id="{C2FD1B89-4D48-4D55-ACF2-9B427E31AA92}"/>
                    </a:ext>
                  </a:extLst>
                </p:cNvPr>
                <p:cNvSpPr/>
                <p:nvPr/>
              </p:nvSpPr>
              <p:spPr>
                <a:xfrm>
                  <a:off x="2920563" y="2486615"/>
                  <a:ext cx="338138" cy="333375"/>
                </a:xfrm>
                <a:prstGeom prst="roundRect">
                  <a:avLst/>
                </a:prstGeom>
                <a:solidFill>
                  <a:schemeClr val="bg1"/>
                </a:solidFill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3" name="フリーフォーム: 図形 232">
                  <a:extLst>
                    <a:ext uri="{FF2B5EF4-FFF2-40B4-BE49-F238E27FC236}">
                      <a16:creationId xmlns:a16="http://schemas.microsoft.com/office/drawing/2014/main" id="{330BE68D-50D1-4311-AB40-F1AEBB0E1630}"/>
                    </a:ext>
                  </a:extLst>
                </p:cNvPr>
                <p:cNvSpPr/>
                <p:nvPr/>
              </p:nvSpPr>
              <p:spPr>
                <a:xfrm flipH="1">
                  <a:off x="2585997" y="2677115"/>
                  <a:ext cx="1007270" cy="742950"/>
                </a:xfrm>
                <a:custGeom>
                  <a:avLst/>
                  <a:gdLst>
                    <a:gd name="connsiteX0" fmla="*/ 727472 w 883444"/>
                    <a:gd name="connsiteY0" fmla="*/ 0 h 742950"/>
                    <a:gd name="connsiteX1" fmla="*/ 155972 w 883444"/>
                    <a:gd name="connsiteY1" fmla="*/ 0 h 742950"/>
                    <a:gd name="connsiteX2" fmla="*/ 117026 w 883444"/>
                    <a:gd name="connsiteY2" fmla="*/ 5888 h 742950"/>
                    <a:gd name="connsiteX3" fmla="*/ 109945 w 883444"/>
                    <a:gd name="connsiteY3" fmla="*/ 9293 h 742950"/>
                    <a:gd name="connsiteX4" fmla="*/ 104993 w 883444"/>
                    <a:gd name="connsiteY4" fmla="*/ 10292 h 742950"/>
                    <a:gd name="connsiteX5" fmla="*/ 97857 w 883444"/>
                    <a:gd name="connsiteY5" fmla="*/ 15104 h 742950"/>
                    <a:gd name="connsiteX6" fmla="*/ 82746 w 883444"/>
                    <a:gd name="connsiteY6" fmla="*/ 22368 h 742950"/>
                    <a:gd name="connsiteX7" fmla="*/ 70275 w 883444"/>
                    <a:gd name="connsiteY7" fmla="*/ 33700 h 742950"/>
                    <a:gd name="connsiteX8" fmla="*/ 63363 w 883444"/>
                    <a:gd name="connsiteY8" fmla="*/ 38360 h 742950"/>
                    <a:gd name="connsiteX9" fmla="*/ 60543 w 883444"/>
                    <a:gd name="connsiteY9" fmla="*/ 42543 h 742950"/>
                    <a:gd name="connsiteX10" fmla="*/ 54910 w 883444"/>
                    <a:gd name="connsiteY10" fmla="*/ 47661 h 742950"/>
                    <a:gd name="connsiteX11" fmla="*/ 35295 w 883444"/>
                    <a:gd name="connsiteY11" fmla="*/ 79990 h 742950"/>
                    <a:gd name="connsiteX12" fmla="*/ 31867 w 883444"/>
                    <a:gd name="connsiteY12" fmla="*/ 96974 h 742950"/>
                    <a:gd name="connsiteX13" fmla="*/ 27962 w 883444"/>
                    <a:gd name="connsiteY13" fmla="*/ 116312 h 742950"/>
                    <a:gd name="connsiteX14" fmla="*/ 24760 w 883444"/>
                    <a:gd name="connsiteY14" fmla="*/ 126507 h 742950"/>
                    <a:gd name="connsiteX15" fmla="*/ 0 w 883444"/>
                    <a:gd name="connsiteY15" fmla="*/ 357187 h 742950"/>
                    <a:gd name="connsiteX16" fmla="*/ 1682 w 883444"/>
                    <a:gd name="connsiteY16" fmla="*/ 389338 h 742950"/>
                    <a:gd name="connsiteX17" fmla="*/ 0 w 883444"/>
                    <a:gd name="connsiteY17" fmla="*/ 397669 h 742950"/>
                    <a:gd name="connsiteX18" fmla="*/ 0 w 883444"/>
                    <a:gd name="connsiteY18" fmla="*/ 535781 h 742950"/>
                    <a:gd name="connsiteX19" fmla="*/ 207169 w 883444"/>
                    <a:gd name="connsiteY19" fmla="*/ 742950 h 742950"/>
                    <a:gd name="connsiteX20" fmla="*/ 676275 w 883444"/>
                    <a:gd name="connsiteY20" fmla="*/ 742950 h 742950"/>
                    <a:gd name="connsiteX21" fmla="*/ 883444 w 883444"/>
                    <a:gd name="connsiteY21" fmla="*/ 535781 h 742950"/>
                    <a:gd name="connsiteX22" fmla="*/ 883444 w 883444"/>
                    <a:gd name="connsiteY22" fmla="*/ 397669 h 742950"/>
                    <a:gd name="connsiteX23" fmla="*/ 881762 w 883444"/>
                    <a:gd name="connsiteY23" fmla="*/ 389338 h 742950"/>
                    <a:gd name="connsiteX24" fmla="*/ 883444 w 883444"/>
                    <a:gd name="connsiteY24" fmla="*/ 357187 h 742950"/>
                    <a:gd name="connsiteX25" fmla="*/ 858684 w 883444"/>
                    <a:gd name="connsiteY25" fmla="*/ 126507 h 742950"/>
                    <a:gd name="connsiteX26" fmla="*/ 855482 w 883444"/>
                    <a:gd name="connsiteY26" fmla="*/ 116312 h 742950"/>
                    <a:gd name="connsiteX27" fmla="*/ 851514 w 883444"/>
                    <a:gd name="connsiteY27" fmla="*/ 96656 h 742950"/>
                    <a:gd name="connsiteX28" fmla="*/ 848149 w 883444"/>
                    <a:gd name="connsiteY28" fmla="*/ 79990 h 742950"/>
                    <a:gd name="connsiteX29" fmla="*/ 828534 w 883444"/>
                    <a:gd name="connsiteY29" fmla="*/ 47661 h 742950"/>
                    <a:gd name="connsiteX30" fmla="*/ 822901 w 883444"/>
                    <a:gd name="connsiteY30" fmla="*/ 42543 h 742950"/>
                    <a:gd name="connsiteX31" fmla="*/ 820081 w 883444"/>
                    <a:gd name="connsiteY31" fmla="*/ 38360 h 742950"/>
                    <a:gd name="connsiteX32" fmla="*/ 813170 w 883444"/>
                    <a:gd name="connsiteY32" fmla="*/ 33700 h 742950"/>
                    <a:gd name="connsiteX33" fmla="*/ 800698 w 883444"/>
                    <a:gd name="connsiteY33" fmla="*/ 22368 h 742950"/>
                    <a:gd name="connsiteX34" fmla="*/ 785587 w 883444"/>
                    <a:gd name="connsiteY34" fmla="*/ 15104 h 742950"/>
                    <a:gd name="connsiteX35" fmla="*/ 778451 w 883444"/>
                    <a:gd name="connsiteY35" fmla="*/ 10292 h 742950"/>
                    <a:gd name="connsiteX36" fmla="*/ 773500 w 883444"/>
                    <a:gd name="connsiteY36" fmla="*/ 9293 h 742950"/>
                    <a:gd name="connsiteX37" fmla="*/ 766418 w 883444"/>
                    <a:gd name="connsiteY37" fmla="*/ 5888 h 742950"/>
                    <a:gd name="connsiteX38" fmla="*/ 727472 w 883444"/>
                    <a:gd name="connsiteY38" fmla="*/ 0 h 74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</a:cxnLst>
                  <a:rect l="l" t="t" r="r" b="b"/>
                  <a:pathLst>
                    <a:path w="883444" h="742950">
                      <a:moveTo>
                        <a:pt x="727472" y="0"/>
                      </a:moveTo>
                      <a:lnTo>
                        <a:pt x="155972" y="0"/>
                      </a:lnTo>
                      <a:cubicBezTo>
                        <a:pt x="142410" y="0"/>
                        <a:pt x="129329" y="2062"/>
                        <a:pt x="117026" y="5888"/>
                      </a:cubicBezTo>
                      <a:lnTo>
                        <a:pt x="109945" y="9293"/>
                      </a:lnTo>
                      <a:lnTo>
                        <a:pt x="104993" y="10292"/>
                      </a:lnTo>
                      <a:lnTo>
                        <a:pt x="97857" y="15104"/>
                      </a:lnTo>
                      <a:lnTo>
                        <a:pt x="82746" y="22368"/>
                      </a:lnTo>
                      <a:lnTo>
                        <a:pt x="70275" y="33700"/>
                      </a:lnTo>
                      <a:lnTo>
                        <a:pt x="63363" y="38360"/>
                      </a:lnTo>
                      <a:lnTo>
                        <a:pt x="60543" y="42543"/>
                      </a:lnTo>
                      <a:lnTo>
                        <a:pt x="54910" y="47661"/>
                      </a:lnTo>
                      <a:cubicBezTo>
                        <a:pt x="46903" y="57364"/>
                        <a:pt x="40266" y="68239"/>
                        <a:pt x="35295" y="79990"/>
                      </a:cubicBezTo>
                      <a:lnTo>
                        <a:pt x="31867" y="96974"/>
                      </a:lnTo>
                      <a:lnTo>
                        <a:pt x="27962" y="116312"/>
                      </a:lnTo>
                      <a:lnTo>
                        <a:pt x="24760" y="126507"/>
                      </a:lnTo>
                      <a:cubicBezTo>
                        <a:pt x="9462" y="185544"/>
                        <a:pt x="0" y="267101"/>
                        <a:pt x="0" y="357187"/>
                      </a:cubicBezTo>
                      <a:lnTo>
                        <a:pt x="1682" y="389338"/>
                      </a:lnTo>
                      <a:lnTo>
                        <a:pt x="0" y="397669"/>
                      </a:lnTo>
                      <a:lnTo>
                        <a:pt x="0" y="535781"/>
                      </a:lnTo>
                      <a:cubicBezTo>
                        <a:pt x="0" y="650197"/>
                        <a:pt x="92753" y="742950"/>
                        <a:pt x="207169" y="742950"/>
                      </a:cubicBezTo>
                      <a:lnTo>
                        <a:pt x="676275" y="742950"/>
                      </a:lnTo>
                      <a:cubicBezTo>
                        <a:pt x="790691" y="742950"/>
                        <a:pt x="883444" y="650197"/>
                        <a:pt x="883444" y="535781"/>
                      </a:cubicBezTo>
                      <a:lnTo>
                        <a:pt x="883444" y="397669"/>
                      </a:lnTo>
                      <a:lnTo>
                        <a:pt x="881762" y="389338"/>
                      </a:lnTo>
                      <a:lnTo>
                        <a:pt x="883444" y="357187"/>
                      </a:lnTo>
                      <a:cubicBezTo>
                        <a:pt x="883444" y="267101"/>
                        <a:pt x="873982" y="185544"/>
                        <a:pt x="858684" y="126507"/>
                      </a:cubicBezTo>
                      <a:lnTo>
                        <a:pt x="855482" y="116312"/>
                      </a:lnTo>
                      <a:lnTo>
                        <a:pt x="851514" y="96656"/>
                      </a:lnTo>
                      <a:lnTo>
                        <a:pt x="848149" y="79990"/>
                      </a:lnTo>
                      <a:cubicBezTo>
                        <a:pt x="843178" y="68239"/>
                        <a:pt x="836541" y="57364"/>
                        <a:pt x="828534" y="47661"/>
                      </a:cubicBezTo>
                      <a:lnTo>
                        <a:pt x="822901" y="42543"/>
                      </a:lnTo>
                      <a:lnTo>
                        <a:pt x="820081" y="38360"/>
                      </a:lnTo>
                      <a:lnTo>
                        <a:pt x="813170" y="33700"/>
                      </a:lnTo>
                      <a:lnTo>
                        <a:pt x="800698" y="22368"/>
                      </a:lnTo>
                      <a:lnTo>
                        <a:pt x="785587" y="15104"/>
                      </a:lnTo>
                      <a:lnTo>
                        <a:pt x="778451" y="10292"/>
                      </a:lnTo>
                      <a:lnTo>
                        <a:pt x="773500" y="9293"/>
                      </a:lnTo>
                      <a:lnTo>
                        <a:pt x="766418" y="5888"/>
                      </a:lnTo>
                      <a:cubicBezTo>
                        <a:pt x="754115" y="2062"/>
                        <a:pt x="741034" y="0"/>
                        <a:pt x="727472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7" name="フリーフォーム: 図形 236">
                  <a:extLst>
                    <a:ext uri="{FF2B5EF4-FFF2-40B4-BE49-F238E27FC236}">
                      <a16:creationId xmlns:a16="http://schemas.microsoft.com/office/drawing/2014/main" id="{DE79FA45-BAEC-44B3-A55C-387124E81480}"/>
                    </a:ext>
                  </a:extLst>
                </p:cNvPr>
                <p:cNvSpPr/>
                <p:nvPr/>
              </p:nvSpPr>
              <p:spPr>
                <a:xfrm flipH="1">
                  <a:off x="2939610" y="2303257"/>
                  <a:ext cx="300044" cy="252415"/>
                </a:xfrm>
                <a:custGeom>
                  <a:avLst/>
                  <a:gdLst>
                    <a:gd name="connsiteX0" fmla="*/ 276098 w 300044"/>
                    <a:gd name="connsiteY0" fmla="*/ 0 h 252415"/>
                    <a:gd name="connsiteX1" fmla="*/ 23946 w 300044"/>
                    <a:gd name="connsiteY1" fmla="*/ 0 h 252415"/>
                    <a:gd name="connsiteX2" fmla="*/ 0 w 300044"/>
                    <a:gd name="connsiteY2" fmla="*/ 23946 h 252415"/>
                    <a:gd name="connsiteX3" fmla="*/ 0 w 300044"/>
                    <a:gd name="connsiteY3" fmla="*/ 95117 h 252415"/>
                    <a:gd name="connsiteX4" fmla="*/ 7014 w 300044"/>
                    <a:gd name="connsiteY4" fmla="*/ 112050 h 252415"/>
                    <a:gd name="connsiteX5" fmla="*/ 7014 w 300044"/>
                    <a:gd name="connsiteY5" fmla="*/ 112050 h 252415"/>
                    <a:gd name="connsiteX6" fmla="*/ 7014 w 300044"/>
                    <a:gd name="connsiteY6" fmla="*/ 112050 h 252415"/>
                    <a:gd name="connsiteX7" fmla="*/ 21111 w 300044"/>
                    <a:gd name="connsiteY7" fmla="*/ 117889 h 252415"/>
                    <a:gd name="connsiteX8" fmla="*/ 23205 w 300044"/>
                    <a:gd name="connsiteY8" fmla="*/ 118756 h 252415"/>
                    <a:gd name="connsiteX9" fmla="*/ 36031 w 300044"/>
                    <a:gd name="connsiteY9" fmla="*/ 132731 h 252415"/>
                    <a:gd name="connsiteX10" fmla="*/ 40412 w 300044"/>
                    <a:gd name="connsiteY10" fmla="*/ 153782 h 252415"/>
                    <a:gd name="connsiteX11" fmla="*/ 41517 w 300044"/>
                    <a:gd name="connsiteY11" fmla="*/ 153853 h 252415"/>
                    <a:gd name="connsiteX12" fmla="*/ 42627 w 300044"/>
                    <a:gd name="connsiteY12" fmla="*/ 159350 h 252415"/>
                    <a:gd name="connsiteX13" fmla="*/ 38100 w 300044"/>
                    <a:gd name="connsiteY13" fmla="*/ 175024 h 252415"/>
                    <a:gd name="connsiteX14" fmla="*/ 148828 w 300044"/>
                    <a:gd name="connsiteY14" fmla="*/ 252415 h 252415"/>
                    <a:gd name="connsiteX15" fmla="*/ 150022 w 300044"/>
                    <a:gd name="connsiteY15" fmla="*/ 252247 h 252415"/>
                    <a:gd name="connsiteX16" fmla="*/ 151216 w 300044"/>
                    <a:gd name="connsiteY16" fmla="*/ 252415 h 252415"/>
                    <a:gd name="connsiteX17" fmla="*/ 261944 w 300044"/>
                    <a:gd name="connsiteY17" fmla="*/ 175024 h 252415"/>
                    <a:gd name="connsiteX18" fmla="*/ 257417 w 300044"/>
                    <a:gd name="connsiteY18" fmla="*/ 159350 h 252415"/>
                    <a:gd name="connsiteX19" fmla="*/ 258527 w 300044"/>
                    <a:gd name="connsiteY19" fmla="*/ 153853 h 252415"/>
                    <a:gd name="connsiteX20" fmla="*/ 259632 w 300044"/>
                    <a:gd name="connsiteY20" fmla="*/ 153782 h 252415"/>
                    <a:gd name="connsiteX21" fmla="*/ 264013 w 300044"/>
                    <a:gd name="connsiteY21" fmla="*/ 132731 h 252415"/>
                    <a:gd name="connsiteX22" fmla="*/ 276839 w 300044"/>
                    <a:gd name="connsiteY22" fmla="*/ 118756 h 252415"/>
                    <a:gd name="connsiteX23" fmla="*/ 278972 w 300044"/>
                    <a:gd name="connsiteY23" fmla="*/ 117873 h 252415"/>
                    <a:gd name="connsiteX24" fmla="*/ 293030 w 300044"/>
                    <a:gd name="connsiteY24" fmla="*/ 112050 h 252415"/>
                    <a:gd name="connsiteX25" fmla="*/ 293030 w 300044"/>
                    <a:gd name="connsiteY25" fmla="*/ 112050 h 252415"/>
                    <a:gd name="connsiteX26" fmla="*/ 293030 w 300044"/>
                    <a:gd name="connsiteY26" fmla="*/ 112050 h 252415"/>
                    <a:gd name="connsiteX27" fmla="*/ 300044 w 300044"/>
                    <a:gd name="connsiteY27" fmla="*/ 95117 h 252415"/>
                    <a:gd name="connsiteX28" fmla="*/ 300044 w 300044"/>
                    <a:gd name="connsiteY28" fmla="*/ 23946 h 252415"/>
                    <a:gd name="connsiteX29" fmla="*/ 276098 w 300044"/>
                    <a:gd name="connsiteY29" fmla="*/ 0 h 2524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300044" h="252415">
                      <a:moveTo>
                        <a:pt x="276098" y="0"/>
                      </a:moveTo>
                      <a:lnTo>
                        <a:pt x="23946" y="0"/>
                      </a:lnTo>
                      <a:cubicBezTo>
                        <a:pt x="10721" y="0"/>
                        <a:pt x="0" y="10721"/>
                        <a:pt x="0" y="23946"/>
                      </a:cubicBezTo>
                      <a:lnTo>
                        <a:pt x="0" y="95117"/>
                      </a:lnTo>
                      <a:cubicBezTo>
                        <a:pt x="0" y="101730"/>
                        <a:pt x="2680" y="107716"/>
                        <a:pt x="7014" y="112050"/>
                      </a:cubicBezTo>
                      <a:lnTo>
                        <a:pt x="7014" y="112050"/>
                      </a:lnTo>
                      <a:lnTo>
                        <a:pt x="7014" y="112050"/>
                      </a:lnTo>
                      <a:lnTo>
                        <a:pt x="21111" y="117889"/>
                      </a:lnTo>
                      <a:lnTo>
                        <a:pt x="23205" y="118756"/>
                      </a:lnTo>
                      <a:lnTo>
                        <a:pt x="36031" y="132731"/>
                      </a:lnTo>
                      <a:cubicBezTo>
                        <a:pt x="39304" y="139113"/>
                        <a:pt x="40884" y="146363"/>
                        <a:pt x="40412" y="153782"/>
                      </a:cubicBezTo>
                      <a:lnTo>
                        <a:pt x="41517" y="153853"/>
                      </a:lnTo>
                      <a:lnTo>
                        <a:pt x="42627" y="159350"/>
                      </a:lnTo>
                      <a:lnTo>
                        <a:pt x="38100" y="175024"/>
                      </a:lnTo>
                      <a:cubicBezTo>
                        <a:pt x="38100" y="217766"/>
                        <a:pt x="87675" y="252415"/>
                        <a:pt x="148828" y="252415"/>
                      </a:cubicBezTo>
                      <a:lnTo>
                        <a:pt x="150022" y="252247"/>
                      </a:lnTo>
                      <a:lnTo>
                        <a:pt x="151216" y="252415"/>
                      </a:lnTo>
                      <a:cubicBezTo>
                        <a:pt x="212369" y="252415"/>
                        <a:pt x="261944" y="217766"/>
                        <a:pt x="261944" y="175024"/>
                      </a:cubicBezTo>
                      <a:lnTo>
                        <a:pt x="257417" y="159350"/>
                      </a:lnTo>
                      <a:lnTo>
                        <a:pt x="258527" y="153853"/>
                      </a:lnTo>
                      <a:lnTo>
                        <a:pt x="259632" y="153782"/>
                      </a:lnTo>
                      <a:cubicBezTo>
                        <a:pt x="259160" y="146363"/>
                        <a:pt x="260740" y="139113"/>
                        <a:pt x="264013" y="132731"/>
                      </a:cubicBezTo>
                      <a:lnTo>
                        <a:pt x="276839" y="118756"/>
                      </a:lnTo>
                      <a:lnTo>
                        <a:pt x="278972" y="117873"/>
                      </a:lnTo>
                      <a:lnTo>
                        <a:pt x="293030" y="112050"/>
                      </a:lnTo>
                      <a:lnTo>
                        <a:pt x="293030" y="112050"/>
                      </a:lnTo>
                      <a:lnTo>
                        <a:pt x="293030" y="112050"/>
                      </a:lnTo>
                      <a:cubicBezTo>
                        <a:pt x="297364" y="107716"/>
                        <a:pt x="300044" y="101730"/>
                        <a:pt x="300044" y="95117"/>
                      </a:cubicBezTo>
                      <a:lnTo>
                        <a:pt x="300044" y="23946"/>
                      </a:lnTo>
                      <a:cubicBezTo>
                        <a:pt x="300044" y="10721"/>
                        <a:pt x="289323" y="0"/>
                        <a:pt x="276098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38" name="フリーフォーム: 図形 237">
                  <a:extLst>
                    <a:ext uri="{FF2B5EF4-FFF2-40B4-BE49-F238E27FC236}">
                      <a16:creationId xmlns:a16="http://schemas.microsoft.com/office/drawing/2014/main" id="{D6FF11ED-0C7F-493E-A808-46A253DD449C}"/>
                    </a:ext>
                  </a:extLst>
                </p:cNvPr>
                <p:cNvSpPr/>
                <p:nvPr/>
              </p:nvSpPr>
              <p:spPr>
                <a:xfrm flipH="1">
                  <a:off x="2934239" y="2622347"/>
                  <a:ext cx="310786" cy="577849"/>
                </a:xfrm>
                <a:custGeom>
                  <a:avLst/>
                  <a:gdLst>
                    <a:gd name="connsiteX0" fmla="*/ 155393 w 310786"/>
                    <a:gd name="connsiteY0" fmla="*/ 0 h 577849"/>
                    <a:gd name="connsiteX1" fmla="*/ 104196 w 310786"/>
                    <a:gd name="connsiteY1" fmla="*/ 61913 h 577849"/>
                    <a:gd name="connsiteX2" fmla="*/ 107774 w 310786"/>
                    <a:gd name="connsiteY2" fmla="*/ 83346 h 577849"/>
                    <a:gd name="connsiteX3" fmla="*/ 101815 w 310786"/>
                    <a:gd name="connsiteY3" fmla="*/ 83346 h 577849"/>
                    <a:gd name="connsiteX4" fmla="*/ 101815 w 310786"/>
                    <a:gd name="connsiteY4" fmla="*/ 64830 h 577849"/>
                    <a:gd name="connsiteX5" fmla="*/ 17533 w 310786"/>
                    <a:gd name="connsiteY5" fmla="*/ 321467 h 577849"/>
                    <a:gd name="connsiteX6" fmla="*/ 17788 w 310786"/>
                    <a:gd name="connsiteY6" fmla="*/ 321467 h 577849"/>
                    <a:gd name="connsiteX7" fmla="*/ 6986 w 310786"/>
                    <a:gd name="connsiteY7" fmla="*/ 347177 h 577849"/>
                    <a:gd name="connsiteX8" fmla="*/ 0 w 310786"/>
                    <a:gd name="connsiteY8" fmla="*/ 400049 h 577849"/>
                    <a:gd name="connsiteX9" fmla="*/ 155393 w 310786"/>
                    <a:gd name="connsiteY9" fmla="*/ 577849 h 577849"/>
                    <a:gd name="connsiteX10" fmla="*/ 310786 w 310786"/>
                    <a:gd name="connsiteY10" fmla="*/ 400049 h 577849"/>
                    <a:gd name="connsiteX11" fmla="*/ 303800 w 310786"/>
                    <a:gd name="connsiteY11" fmla="*/ 347177 h 577849"/>
                    <a:gd name="connsiteX12" fmla="*/ 292998 w 310786"/>
                    <a:gd name="connsiteY12" fmla="*/ 321467 h 577849"/>
                    <a:gd name="connsiteX13" fmla="*/ 293253 w 310786"/>
                    <a:gd name="connsiteY13" fmla="*/ 321467 h 577849"/>
                    <a:gd name="connsiteX14" fmla="*/ 208971 w 310786"/>
                    <a:gd name="connsiteY14" fmla="*/ 64830 h 577849"/>
                    <a:gd name="connsiteX15" fmla="*/ 208971 w 310786"/>
                    <a:gd name="connsiteY15" fmla="*/ 83346 h 577849"/>
                    <a:gd name="connsiteX16" fmla="*/ 203012 w 310786"/>
                    <a:gd name="connsiteY16" fmla="*/ 83346 h 577849"/>
                    <a:gd name="connsiteX17" fmla="*/ 206590 w 310786"/>
                    <a:gd name="connsiteY17" fmla="*/ 61913 h 577849"/>
                    <a:gd name="connsiteX18" fmla="*/ 155393 w 310786"/>
                    <a:gd name="connsiteY18" fmla="*/ 0 h 5778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310786" h="577849">
                      <a:moveTo>
                        <a:pt x="155393" y="0"/>
                      </a:moveTo>
                      <a:cubicBezTo>
                        <a:pt x="127118" y="0"/>
                        <a:pt x="104196" y="27719"/>
                        <a:pt x="104196" y="61913"/>
                      </a:cubicBezTo>
                      <a:lnTo>
                        <a:pt x="107774" y="83346"/>
                      </a:lnTo>
                      <a:lnTo>
                        <a:pt x="101815" y="83346"/>
                      </a:lnTo>
                      <a:lnTo>
                        <a:pt x="101815" y="64830"/>
                      </a:lnTo>
                      <a:lnTo>
                        <a:pt x="17533" y="321467"/>
                      </a:lnTo>
                      <a:lnTo>
                        <a:pt x="17788" y="321467"/>
                      </a:lnTo>
                      <a:lnTo>
                        <a:pt x="6986" y="347177"/>
                      </a:lnTo>
                      <a:cubicBezTo>
                        <a:pt x="2446" y="363879"/>
                        <a:pt x="0" y="381637"/>
                        <a:pt x="0" y="400049"/>
                      </a:cubicBezTo>
                      <a:cubicBezTo>
                        <a:pt x="0" y="498245"/>
                        <a:pt x="69572" y="577849"/>
                        <a:pt x="155393" y="577849"/>
                      </a:cubicBezTo>
                      <a:cubicBezTo>
                        <a:pt x="241214" y="577849"/>
                        <a:pt x="310786" y="498245"/>
                        <a:pt x="310786" y="400049"/>
                      </a:cubicBezTo>
                      <a:cubicBezTo>
                        <a:pt x="310786" y="381637"/>
                        <a:pt x="308340" y="363879"/>
                        <a:pt x="303800" y="347177"/>
                      </a:cubicBezTo>
                      <a:lnTo>
                        <a:pt x="292998" y="321467"/>
                      </a:lnTo>
                      <a:lnTo>
                        <a:pt x="293253" y="321467"/>
                      </a:lnTo>
                      <a:lnTo>
                        <a:pt x="208971" y="64830"/>
                      </a:lnTo>
                      <a:lnTo>
                        <a:pt x="208971" y="83346"/>
                      </a:lnTo>
                      <a:lnTo>
                        <a:pt x="203012" y="83346"/>
                      </a:lnTo>
                      <a:lnTo>
                        <a:pt x="206590" y="61913"/>
                      </a:lnTo>
                      <a:cubicBezTo>
                        <a:pt x="206590" y="27719"/>
                        <a:pt x="183668" y="0"/>
                        <a:pt x="155393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39" name="楕円 238">
                  <a:extLst>
                    <a:ext uri="{FF2B5EF4-FFF2-40B4-BE49-F238E27FC236}">
                      <a16:creationId xmlns:a16="http://schemas.microsoft.com/office/drawing/2014/main" id="{535E50BE-7071-40DF-BD41-CF83FE1F27E8}"/>
                    </a:ext>
                  </a:extLst>
                </p:cNvPr>
                <p:cNvSpPr/>
                <p:nvPr/>
              </p:nvSpPr>
              <p:spPr>
                <a:xfrm>
                  <a:off x="3038435" y="2622347"/>
                  <a:ext cx="102394" cy="152400"/>
                </a:xfrm>
                <a:prstGeom prst="ellipse">
                  <a:avLst/>
                </a:prstGeom>
                <a:solidFill>
                  <a:schemeClr val="bg1"/>
                </a:solidFill>
                <a:ln w="63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0" name="四角形: 角を丸くする 239">
                  <a:extLst>
                    <a:ext uri="{FF2B5EF4-FFF2-40B4-BE49-F238E27FC236}">
                      <a16:creationId xmlns:a16="http://schemas.microsoft.com/office/drawing/2014/main" id="{9118F646-F558-4C26-B25D-AFC419FA2663}"/>
                    </a:ext>
                  </a:extLst>
                </p:cNvPr>
                <p:cNvSpPr/>
                <p:nvPr/>
              </p:nvSpPr>
              <p:spPr>
                <a:xfrm>
                  <a:off x="3061057" y="2131808"/>
                  <a:ext cx="57151" cy="6429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/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41" name="正方形/長方形 240">
                  <a:extLst>
                    <a:ext uri="{FF2B5EF4-FFF2-40B4-BE49-F238E27FC236}">
                      <a16:creationId xmlns:a16="http://schemas.microsoft.com/office/drawing/2014/main" id="{5FDC14CA-FDC1-4BA0-8FF7-76A8BA8AE05F}"/>
                    </a:ext>
                  </a:extLst>
                </p:cNvPr>
                <p:cNvSpPr/>
                <p:nvPr/>
              </p:nvSpPr>
              <p:spPr>
                <a:xfrm>
                  <a:off x="3061057" y="2086638"/>
                  <a:ext cx="57151" cy="85727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59" name="グループ化 258">
                <a:extLst>
                  <a:ext uri="{FF2B5EF4-FFF2-40B4-BE49-F238E27FC236}">
                    <a16:creationId xmlns:a16="http://schemas.microsoft.com/office/drawing/2014/main" id="{5DECC4E7-E4CE-4C67-96F9-A2E21CF25BD6}"/>
                  </a:ext>
                </a:extLst>
              </p:cNvPr>
              <p:cNvGrpSpPr/>
              <p:nvPr/>
            </p:nvGrpSpPr>
            <p:grpSpPr>
              <a:xfrm>
                <a:off x="2575630" y="6702136"/>
                <a:ext cx="1152525" cy="54000"/>
                <a:chOff x="2728030" y="5099988"/>
                <a:chExt cx="1152525" cy="54000"/>
              </a:xfrm>
            </p:grpSpPr>
            <p:sp>
              <p:nvSpPr>
                <p:cNvPr id="257" name="フリーフォーム: 図形 256">
                  <a:extLst>
                    <a:ext uri="{FF2B5EF4-FFF2-40B4-BE49-F238E27FC236}">
                      <a16:creationId xmlns:a16="http://schemas.microsoft.com/office/drawing/2014/main" id="{FC26011F-4733-4581-A5EA-C36CCF1400B4}"/>
                    </a:ext>
                  </a:extLst>
                </p:cNvPr>
                <p:cNvSpPr/>
                <p:nvPr/>
              </p:nvSpPr>
              <p:spPr>
                <a:xfrm flipH="1">
                  <a:off x="2728030" y="5099988"/>
                  <a:ext cx="481006" cy="54000"/>
                </a:xfrm>
                <a:custGeom>
                  <a:avLst/>
                  <a:gdLst>
                    <a:gd name="connsiteX0" fmla="*/ 472006 w 481006"/>
                    <a:gd name="connsiteY0" fmla="*/ 0 h 54000"/>
                    <a:gd name="connsiteX1" fmla="*/ 0 w 481006"/>
                    <a:gd name="connsiteY1" fmla="*/ 0 h 54000"/>
                    <a:gd name="connsiteX2" fmla="*/ 17734 w 481006"/>
                    <a:gd name="connsiteY2" fmla="*/ 54000 h 54000"/>
                    <a:gd name="connsiteX3" fmla="*/ 472006 w 481006"/>
                    <a:gd name="connsiteY3" fmla="*/ 54000 h 54000"/>
                    <a:gd name="connsiteX4" fmla="*/ 481006 w 481006"/>
                    <a:gd name="connsiteY4" fmla="*/ 45000 h 54000"/>
                    <a:gd name="connsiteX5" fmla="*/ 481006 w 481006"/>
                    <a:gd name="connsiteY5" fmla="*/ 9000 h 54000"/>
                    <a:gd name="connsiteX6" fmla="*/ 472006 w 481006"/>
                    <a:gd name="connsiteY6" fmla="*/ 0 h 54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1006" h="54000">
                      <a:moveTo>
                        <a:pt x="472006" y="0"/>
                      </a:moveTo>
                      <a:lnTo>
                        <a:pt x="0" y="0"/>
                      </a:lnTo>
                      <a:lnTo>
                        <a:pt x="17734" y="54000"/>
                      </a:lnTo>
                      <a:lnTo>
                        <a:pt x="472006" y="54000"/>
                      </a:lnTo>
                      <a:cubicBezTo>
                        <a:pt x="476977" y="54000"/>
                        <a:pt x="481006" y="49971"/>
                        <a:pt x="481006" y="45000"/>
                      </a:cubicBezTo>
                      <a:lnTo>
                        <a:pt x="481006" y="9000"/>
                      </a:lnTo>
                      <a:cubicBezTo>
                        <a:pt x="481006" y="4029"/>
                        <a:pt x="476977" y="0"/>
                        <a:pt x="472006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258" name="フリーフォーム: 図形 257">
                  <a:extLst>
                    <a:ext uri="{FF2B5EF4-FFF2-40B4-BE49-F238E27FC236}">
                      <a16:creationId xmlns:a16="http://schemas.microsoft.com/office/drawing/2014/main" id="{927FEC14-2C3C-439B-B888-B9C0FF079634}"/>
                    </a:ext>
                  </a:extLst>
                </p:cNvPr>
                <p:cNvSpPr/>
                <p:nvPr/>
              </p:nvSpPr>
              <p:spPr>
                <a:xfrm flipH="1">
                  <a:off x="3399548" y="5099988"/>
                  <a:ext cx="481007" cy="54000"/>
                </a:xfrm>
                <a:custGeom>
                  <a:avLst/>
                  <a:gdLst>
                    <a:gd name="connsiteX0" fmla="*/ 481007 w 481007"/>
                    <a:gd name="connsiteY0" fmla="*/ 0 h 54000"/>
                    <a:gd name="connsiteX1" fmla="*/ 9000 w 481007"/>
                    <a:gd name="connsiteY1" fmla="*/ 0 h 54000"/>
                    <a:gd name="connsiteX2" fmla="*/ 0 w 481007"/>
                    <a:gd name="connsiteY2" fmla="*/ 9000 h 54000"/>
                    <a:gd name="connsiteX3" fmla="*/ 0 w 481007"/>
                    <a:gd name="connsiteY3" fmla="*/ 45000 h 54000"/>
                    <a:gd name="connsiteX4" fmla="*/ 9000 w 481007"/>
                    <a:gd name="connsiteY4" fmla="*/ 54000 h 54000"/>
                    <a:gd name="connsiteX5" fmla="*/ 463273 w 481007"/>
                    <a:gd name="connsiteY5" fmla="*/ 54000 h 54000"/>
                    <a:gd name="connsiteX6" fmla="*/ 481007 w 481007"/>
                    <a:gd name="connsiteY6" fmla="*/ 0 h 540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1007" h="54000">
                      <a:moveTo>
                        <a:pt x="481007" y="0"/>
                      </a:moveTo>
                      <a:lnTo>
                        <a:pt x="9000" y="0"/>
                      </a:lnTo>
                      <a:cubicBezTo>
                        <a:pt x="4029" y="0"/>
                        <a:pt x="0" y="4029"/>
                        <a:pt x="0" y="9000"/>
                      </a:cubicBezTo>
                      <a:lnTo>
                        <a:pt x="0" y="45000"/>
                      </a:lnTo>
                      <a:cubicBezTo>
                        <a:pt x="0" y="49971"/>
                        <a:pt x="4029" y="54000"/>
                        <a:pt x="9000" y="54000"/>
                      </a:cubicBezTo>
                      <a:lnTo>
                        <a:pt x="463273" y="54000"/>
                      </a:lnTo>
                      <a:lnTo>
                        <a:pt x="48100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1270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</p:grpSp>
      </p:grpSp>
      <p:grpSp>
        <p:nvGrpSpPr>
          <p:cNvPr id="262" name="グループ化 261">
            <a:extLst>
              <a:ext uri="{FF2B5EF4-FFF2-40B4-BE49-F238E27FC236}">
                <a16:creationId xmlns:a16="http://schemas.microsoft.com/office/drawing/2014/main" id="{7FB9232F-229F-4348-8DD9-A78F6B12B525}"/>
              </a:ext>
            </a:extLst>
          </p:cNvPr>
          <p:cNvGrpSpPr>
            <a:grpSpLocks noChangeAspect="1"/>
          </p:cNvGrpSpPr>
          <p:nvPr/>
        </p:nvGrpSpPr>
        <p:grpSpPr>
          <a:xfrm>
            <a:off x="1828000" y="8638730"/>
            <a:ext cx="8028382" cy="2629605"/>
            <a:chOff x="301113" y="6154888"/>
            <a:chExt cx="6031112" cy="1975422"/>
          </a:xfrm>
        </p:grpSpPr>
        <p:sp>
          <p:nvSpPr>
            <p:cNvPr id="263" name="フリーフォーム: 図形 262">
              <a:extLst>
                <a:ext uri="{FF2B5EF4-FFF2-40B4-BE49-F238E27FC236}">
                  <a16:creationId xmlns:a16="http://schemas.microsoft.com/office/drawing/2014/main" id="{166A918B-2EED-423B-834D-B8388289CE11}"/>
                </a:ext>
              </a:extLst>
            </p:cNvPr>
            <p:cNvSpPr/>
            <p:nvPr/>
          </p:nvSpPr>
          <p:spPr>
            <a:xfrm>
              <a:off x="5760408" y="6683983"/>
              <a:ext cx="8814" cy="6913"/>
            </a:xfrm>
            <a:custGeom>
              <a:avLst/>
              <a:gdLst>
                <a:gd name="connsiteX0" fmla="*/ 6149 w 8814"/>
                <a:gd name="connsiteY0" fmla="*/ 0 h 6913"/>
                <a:gd name="connsiteX1" fmla="*/ 8814 w 8814"/>
                <a:gd name="connsiteY1" fmla="*/ 2325 h 6913"/>
                <a:gd name="connsiteX2" fmla="*/ 0 w 8814"/>
                <a:gd name="connsiteY2" fmla="*/ 6913 h 6913"/>
                <a:gd name="connsiteX3" fmla="*/ 6149 w 8814"/>
                <a:gd name="connsiteY3" fmla="*/ 0 h 6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14" h="6913">
                  <a:moveTo>
                    <a:pt x="6149" y="0"/>
                  </a:moveTo>
                  <a:lnTo>
                    <a:pt x="8814" y="2325"/>
                  </a:lnTo>
                  <a:lnTo>
                    <a:pt x="0" y="6913"/>
                  </a:lnTo>
                  <a:lnTo>
                    <a:pt x="6149" y="0"/>
                  </a:ln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64" name="正方形/長方形 263">
              <a:extLst>
                <a:ext uri="{FF2B5EF4-FFF2-40B4-BE49-F238E27FC236}">
                  <a16:creationId xmlns:a16="http://schemas.microsoft.com/office/drawing/2014/main" id="{C684AEB6-4FC0-4448-86A7-1E79045D51C5}"/>
                </a:ext>
              </a:extLst>
            </p:cNvPr>
            <p:cNvSpPr/>
            <p:nvPr/>
          </p:nvSpPr>
          <p:spPr>
            <a:xfrm>
              <a:off x="2178843" y="7895562"/>
              <a:ext cx="288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5" name="正方形/長方形 264">
              <a:extLst>
                <a:ext uri="{FF2B5EF4-FFF2-40B4-BE49-F238E27FC236}">
                  <a16:creationId xmlns:a16="http://schemas.microsoft.com/office/drawing/2014/main" id="{CFD7F4C3-EF0F-4706-B25A-62B9704464CB}"/>
                </a:ext>
              </a:extLst>
            </p:cNvPr>
            <p:cNvSpPr/>
            <p:nvPr/>
          </p:nvSpPr>
          <p:spPr>
            <a:xfrm>
              <a:off x="2990204" y="7858949"/>
              <a:ext cx="288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6" name="フリーフォーム: 図形 265">
              <a:extLst>
                <a:ext uri="{FF2B5EF4-FFF2-40B4-BE49-F238E27FC236}">
                  <a16:creationId xmlns:a16="http://schemas.microsoft.com/office/drawing/2014/main" id="{ACBBB965-190E-4784-8F8A-04959F5EDC47}"/>
                </a:ext>
              </a:extLst>
            </p:cNvPr>
            <p:cNvSpPr/>
            <p:nvPr/>
          </p:nvSpPr>
          <p:spPr>
            <a:xfrm rot="21415301">
              <a:off x="1859283" y="7984134"/>
              <a:ext cx="1341846" cy="146176"/>
            </a:xfrm>
            <a:custGeom>
              <a:avLst/>
              <a:gdLst>
                <a:gd name="connsiteX0" fmla="*/ 48608 w 1341846"/>
                <a:gd name="connsiteY0" fmla="*/ 0 h 146176"/>
                <a:gd name="connsiteX1" fmla="*/ 242327 w 1341846"/>
                <a:gd name="connsiteY1" fmla="*/ 91437 h 146176"/>
                <a:gd name="connsiteX2" fmla="*/ 328873 w 1341846"/>
                <a:gd name="connsiteY2" fmla="*/ 99970 h 146176"/>
                <a:gd name="connsiteX3" fmla="*/ 1124245 w 1341846"/>
                <a:gd name="connsiteY3" fmla="*/ 99970 h 146176"/>
                <a:gd name="connsiteX4" fmla="*/ 1124242 w 1341846"/>
                <a:gd name="connsiteY4" fmla="*/ 99881 h 146176"/>
                <a:gd name="connsiteX5" fmla="*/ 1298684 w 1341846"/>
                <a:gd name="connsiteY5" fmla="*/ 76814 h 146176"/>
                <a:gd name="connsiteX6" fmla="*/ 1341846 w 1341846"/>
                <a:gd name="connsiteY6" fmla="*/ 106842 h 146176"/>
                <a:gd name="connsiteX7" fmla="*/ 1241018 w 1341846"/>
                <a:gd name="connsiteY7" fmla="*/ 137004 h 146176"/>
                <a:gd name="connsiteX8" fmla="*/ 1157386 w 1341846"/>
                <a:gd name="connsiteY8" fmla="*/ 143135 h 146176"/>
                <a:gd name="connsiteX9" fmla="*/ 1157386 w 1341846"/>
                <a:gd name="connsiteY9" fmla="*/ 145689 h 146176"/>
                <a:gd name="connsiteX10" fmla="*/ 334231 w 1341846"/>
                <a:gd name="connsiteY10" fmla="*/ 145689 h 146176"/>
                <a:gd name="connsiteX11" fmla="*/ 334265 w 1341846"/>
                <a:gd name="connsiteY11" fmla="*/ 146176 h 146176"/>
                <a:gd name="connsiteX12" fmla="*/ 329580 w 1341846"/>
                <a:gd name="connsiteY12" fmla="*/ 145689 h 146176"/>
                <a:gd name="connsiteX13" fmla="*/ 316471 w 1341846"/>
                <a:gd name="connsiteY13" fmla="*/ 145689 h 146176"/>
                <a:gd name="connsiteX14" fmla="*/ 316471 w 1341846"/>
                <a:gd name="connsiteY14" fmla="*/ 144326 h 146176"/>
                <a:gd name="connsiteX15" fmla="*/ 227036 w 1341846"/>
                <a:gd name="connsiteY15" fmla="*/ 135025 h 146176"/>
                <a:gd name="connsiteX16" fmla="*/ 0 w 1341846"/>
                <a:gd name="connsiteY16" fmla="*/ 8506 h 146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41846" h="146176">
                  <a:moveTo>
                    <a:pt x="48608" y="0"/>
                  </a:moveTo>
                  <a:cubicBezTo>
                    <a:pt x="84987" y="43203"/>
                    <a:pt x="157115" y="76362"/>
                    <a:pt x="242327" y="91437"/>
                  </a:cubicBezTo>
                  <a:lnTo>
                    <a:pt x="328873" y="99970"/>
                  </a:lnTo>
                  <a:lnTo>
                    <a:pt x="1124245" y="99970"/>
                  </a:lnTo>
                  <a:lnTo>
                    <a:pt x="1124242" y="99881"/>
                  </a:lnTo>
                  <a:cubicBezTo>
                    <a:pt x="1187340" y="101873"/>
                    <a:pt x="1248439" y="93795"/>
                    <a:pt x="1298684" y="76814"/>
                  </a:cubicBezTo>
                  <a:lnTo>
                    <a:pt x="1341846" y="106842"/>
                  </a:lnTo>
                  <a:cubicBezTo>
                    <a:pt x="1311710" y="120322"/>
                    <a:pt x="1277557" y="130473"/>
                    <a:pt x="1241018" y="137004"/>
                  </a:cubicBezTo>
                  <a:lnTo>
                    <a:pt x="1157386" y="143135"/>
                  </a:lnTo>
                  <a:lnTo>
                    <a:pt x="1157386" y="145689"/>
                  </a:lnTo>
                  <a:lnTo>
                    <a:pt x="334231" y="145689"/>
                  </a:lnTo>
                  <a:lnTo>
                    <a:pt x="334265" y="146176"/>
                  </a:lnTo>
                  <a:lnTo>
                    <a:pt x="329580" y="145689"/>
                  </a:lnTo>
                  <a:lnTo>
                    <a:pt x="316471" y="145689"/>
                  </a:lnTo>
                  <a:lnTo>
                    <a:pt x="316471" y="144326"/>
                  </a:lnTo>
                  <a:lnTo>
                    <a:pt x="227036" y="135025"/>
                  </a:lnTo>
                  <a:cubicBezTo>
                    <a:pt x="124414" y="114767"/>
                    <a:pt x="38895" y="68541"/>
                    <a:pt x="0" y="8506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67" name="正方形/長方形 266">
              <a:extLst>
                <a:ext uri="{FF2B5EF4-FFF2-40B4-BE49-F238E27FC236}">
                  <a16:creationId xmlns:a16="http://schemas.microsoft.com/office/drawing/2014/main" id="{AB4CAD18-F42E-41A0-BA80-89879D8C9A4A}"/>
                </a:ext>
              </a:extLst>
            </p:cNvPr>
            <p:cNvSpPr/>
            <p:nvPr/>
          </p:nvSpPr>
          <p:spPr>
            <a:xfrm rot="240000">
              <a:off x="5541532" y="7310305"/>
              <a:ext cx="360000" cy="28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68" name="フリーフォーム: 図形 267">
              <a:extLst>
                <a:ext uri="{FF2B5EF4-FFF2-40B4-BE49-F238E27FC236}">
                  <a16:creationId xmlns:a16="http://schemas.microsoft.com/office/drawing/2014/main" id="{9FBD0F07-45CE-4B5B-AD96-D0CABF57CDE2}"/>
                </a:ext>
              </a:extLst>
            </p:cNvPr>
            <p:cNvSpPr/>
            <p:nvPr/>
          </p:nvSpPr>
          <p:spPr>
            <a:xfrm rot="21120000">
              <a:off x="2888030" y="6442742"/>
              <a:ext cx="2305429" cy="126788"/>
            </a:xfrm>
            <a:custGeom>
              <a:avLst/>
              <a:gdLst>
                <a:gd name="connsiteX0" fmla="*/ 2301668 w 2305429"/>
                <a:gd name="connsiteY0" fmla="*/ 0 h 126788"/>
                <a:gd name="connsiteX1" fmla="*/ 2305429 w 2305429"/>
                <a:gd name="connsiteY1" fmla="*/ 24576 h 126788"/>
                <a:gd name="connsiteX2" fmla="*/ 240595 w 2305429"/>
                <a:gd name="connsiteY2" fmla="*/ 104698 h 126788"/>
                <a:gd name="connsiteX3" fmla="*/ 74665 w 2305429"/>
                <a:gd name="connsiteY3" fmla="*/ 126236 h 126788"/>
                <a:gd name="connsiteX4" fmla="*/ 72000 w 2305429"/>
                <a:gd name="connsiteY4" fmla="*/ 126788 h 126788"/>
                <a:gd name="connsiteX5" fmla="*/ 0 w 2305429"/>
                <a:gd name="connsiteY5" fmla="*/ 90788 h 126788"/>
                <a:gd name="connsiteX6" fmla="*/ 21088 w 2305429"/>
                <a:gd name="connsiteY6" fmla="*/ 65332 h 126788"/>
                <a:gd name="connsiteX7" fmla="*/ 68236 w 2305429"/>
                <a:gd name="connsiteY7" fmla="*/ 55568 h 126788"/>
                <a:gd name="connsiteX8" fmla="*/ 67717 w 2305429"/>
                <a:gd name="connsiteY8" fmla="*/ 51546 h 126788"/>
                <a:gd name="connsiteX9" fmla="*/ 248588 w 2305429"/>
                <a:gd name="connsiteY9" fmla="*/ 64943 h 126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05429" h="126788">
                  <a:moveTo>
                    <a:pt x="2301668" y="0"/>
                  </a:moveTo>
                  <a:lnTo>
                    <a:pt x="2305429" y="24576"/>
                  </a:lnTo>
                  <a:lnTo>
                    <a:pt x="240595" y="104698"/>
                  </a:lnTo>
                  <a:lnTo>
                    <a:pt x="74665" y="126236"/>
                  </a:lnTo>
                  <a:lnTo>
                    <a:pt x="72000" y="126788"/>
                  </a:lnTo>
                  <a:cubicBezTo>
                    <a:pt x="32235" y="126788"/>
                    <a:pt x="0" y="110670"/>
                    <a:pt x="0" y="90788"/>
                  </a:cubicBezTo>
                  <a:cubicBezTo>
                    <a:pt x="0" y="80847"/>
                    <a:pt x="8059" y="71847"/>
                    <a:pt x="21088" y="65332"/>
                  </a:cubicBezTo>
                  <a:lnTo>
                    <a:pt x="68236" y="55568"/>
                  </a:lnTo>
                  <a:lnTo>
                    <a:pt x="67717" y="51546"/>
                  </a:lnTo>
                  <a:lnTo>
                    <a:pt x="248588" y="64943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69" name="フリーフォーム: 図形 268">
              <a:extLst>
                <a:ext uri="{FF2B5EF4-FFF2-40B4-BE49-F238E27FC236}">
                  <a16:creationId xmlns:a16="http://schemas.microsoft.com/office/drawing/2014/main" id="{5CFD8688-0E25-46A2-8096-927074583561}"/>
                </a:ext>
              </a:extLst>
            </p:cNvPr>
            <p:cNvSpPr/>
            <p:nvPr/>
          </p:nvSpPr>
          <p:spPr>
            <a:xfrm rot="21420000" flipH="1">
              <a:off x="301113" y="6685553"/>
              <a:ext cx="2305429" cy="126788"/>
            </a:xfrm>
            <a:custGeom>
              <a:avLst/>
              <a:gdLst>
                <a:gd name="connsiteX0" fmla="*/ 2301668 w 2305429"/>
                <a:gd name="connsiteY0" fmla="*/ 0 h 126788"/>
                <a:gd name="connsiteX1" fmla="*/ 2305429 w 2305429"/>
                <a:gd name="connsiteY1" fmla="*/ 24576 h 126788"/>
                <a:gd name="connsiteX2" fmla="*/ 240595 w 2305429"/>
                <a:gd name="connsiteY2" fmla="*/ 104698 h 126788"/>
                <a:gd name="connsiteX3" fmla="*/ 74665 w 2305429"/>
                <a:gd name="connsiteY3" fmla="*/ 126236 h 126788"/>
                <a:gd name="connsiteX4" fmla="*/ 72000 w 2305429"/>
                <a:gd name="connsiteY4" fmla="*/ 126788 h 126788"/>
                <a:gd name="connsiteX5" fmla="*/ 0 w 2305429"/>
                <a:gd name="connsiteY5" fmla="*/ 90788 h 126788"/>
                <a:gd name="connsiteX6" fmla="*/ 21088 w 2305429"/>
                <a:gd name="connsiteY6" fmla="*/ 65332 h 126788"/>
                <a:gd name="connsiteX7" fmla="*/ 68236 w 2305429"/>
                <a:gd name="connsiteY7" fmla="*/ 55568 h 126788"/>
                <a:gd name="connsiteX8" fmla="*/ 67717 w 2305429"/>
                <a:gd name="connsiteY8" fmla="*/ 51546 h 126788"/>
                <a:gd name="connsiteX9" fmla="*/ 248588 w 2305429"/>
                <a:gd name="connsiteY9" fmla="*/ 64943 h 126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05429" h="126788">
                  <a:moveTo>
                    <a:pt x="2301668" y="0"/>
                  </a:moveTo>
                  <a:lnTo>
                    <a:pt x="2305429" y="24576"/>
                  </a:lnTo>
                  <a:lnTo>
                    <a:pt x="240595" y="104698"/>
                  </a:lnTo>
                  <a:lnTo>
                    <a:pt x="74665" y="126236"/>
                  </a:lnTo>
                  <a:lnTo>
                    <a:pt x="72000" y="126788"/>
                  </a:lnTo>
                  <a:cubicBezTo>
                    <a:pt x="32235" y="126788"/>
                    <a:pt x="0" y="110670"/>
                    <a:pt x="0" y="90788"/>
                  </a:cubicBezTo>
                  <a:cubicBezTo>
                    <a:pt x="0" y="80847"/>
                    <a:pt x="8059" y="71847"/>
                    <a:pt x="21088" y="65332"/>
                  </a:cubicBezTo>
                  <a:lnTo>
                    <a:pt x="68236" y="55568"/>
                  </a:lnTo>
                  <a:lnTo>
                    <a:pt x="67717" y="51546"/>
                  </a:lnTo>
                  <a:lnTo>
                    <a:pt x="248588" y="64943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70" name="正方形/長方形 269">
              <a:extLst>
                <a:ext uri="{FF2B5EF4-FFF2-40B4-BE49-F238E27FC236}">
                  <a16:creationId xmlns:a16="http://schemas.microsoft.com/office/drawing/2014/main" id="{7C77890E-A778-4982-9DCD-812DF2E8BA20}"/>
                </a:ext>
              </a:extLst>
            </p:cNvPr>
            <p:cNvSpPr/>
            <p:nvPr/>
          </p:nvSpPr>
          <p:spPr>
            <a:xfrm rot="21360000">
              <a:off x="2747021" y="6684634"/>
              <a:ext cx="36000" cy="324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1" name="四角形: 角を丸くする 270">
              <a:extLst>
                <a:ext uri="{FF2B5EF4-FFF2-40B4-BE49-F238E27FC236}">
                  <a16:creationId xmlns:a16="http://schemas.microsoft.com/office/drawing/2014/main" id="{AB9E0AAA-90F7-4B5B-B4AD-AE1023C667B8}"/>
                </a:ext>
              </a:extLst>
            </p:cNvPr>
            <p:cNvSpPr/>
            <p:nvPr/>
          </p:nvSpPr>
          <p:spPr>
            <a:xfrm rot="21360000">
              <a:off x="2714666" y="6645814"/>
              <a:ext cx="80962" cy="11919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2" name="正方形/長方形 271">
              <a:extLst>
                <a:ext uri="{FF2B5EF4-FFF2-40B4-BE49-F238E27FC236}">
                  <a16:creationId xmlns:a16="http://schemas.microsoft.com/office/drawing/2014/main" id="{57C9EA9E-BF21-47EF-AF64-ED542F9C1374}"/>
                </a:ext>
              </a:extLst>
            </p:cNvPr>
            <p:cNvSpPr/>
            <p:nvPr/>
          </p:nvSpPr>
          <p:spPr>
            <a:xfrm rot="21360000">
              <a:off x="2575134" y="6689043"/>
              <a:ext cx="360000" cy="324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3" name="楕円 272">
              <a:extLst>
                <a:ext uri="{FF2B5EF4-FFF2-40B4-BE49-F238E27FC236}">
                  <a16:creationId xmlns:a16="http://schemas.microsoft.com/office/drawing/2014/main" id="{C383C45E-FFA9-48AB-BB41-627F8187E2B2}"/>
                </a:ext>
              </a:extLst>
            </p:cNvPr>
            <p:cNvSpPr/>
            <p:nvPr/>
          </p:nvSpPr>
          <p:spPr>
            <a:xfrm>
              <a:off x="5360225" y="6154888"/>
              <a:ext cx="972000" cy="972000"/>
            </a:xfrm>
            <a:prstGeom prst="ellipse">
              <a:avLst/>
            </a:prstGeom>
            <a:noFill/>
            <a:ln>
              <a:solidFill>
                <a:schemeClr val="tx1">
                  <a:lumMod val="75000"/>
                  <a:lumOff val="2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4" name="フリーフォーム: 図形 273">
              <a:extLst>
                <a:ext uri="{FF2B5EF4-FFF2-40B4-BE49-F238E27FC236}">
                  <a16:creationId xmlns:a16="http://schemas.microsoft.com/office/drawing/2014/main" id="{7BE77E33-59D1-4343-8B24-FAFB23E270A1}"/>
                </a:ext>
              </a:extLst>
            </p:cNvPr>
            <p:cNvSpPr/>
            <p:nvPr/>
          </p:nvSpPr>
          <p:spPr>
            <a:xfrm rot="260743">
              <a:off x="2371505" y="6870945"/>
              <a:ext cx="1065651" cy="433389"/>
            </a:xfrm>
            <a:custGeom>
              <a:avLst/>
              <a:gdLst>
                <a:gd name="connsiteX0" fmla="*/ 387550 w 1065651"/>
                <a:gd name="connsiteY0" fmla="*/ 4403 h 433389"/>
                <a:gd name="connsiteX1" fmla="*/ 506124 w 1065651"/>
                <a:gd name="connsiteY1" fmla="*/ 1 h 433389"/>
                <a:gd name="connsiteX2" fmla="*/ 735140 w 1065651"/>
                <a:gd name="connsiteY2" fmla="*/ 17029 h 433389"/>
                <a:gd name="connsiteX3" fmla="*/ 793507 w 1065651"/>
                <a:gd name="connsiteY3" fmla="*/ 28697 h 433389"/>
                <a:gd name="connsiteX4" fmla="*/ 1065651 w 1065651"/>
                <a:gd name="connsiteY4" fmla="*/ 280392 h 433389"/>
                <a:gd name="connsiteX5" fmla="*/ 1048247 w 1065651"/>
                <a:gd name="connsiteY5" fmla="*/ 301042 h 433389"/>
                <a:gd name="connsiteX6" fmla="*/ 506124 w 1065651"/>
                <a:gd name="connsiteY6" fmla="*/ 433389 h 433389"/>
                <a:gd name="connsiteX7" fmla="*/ 18248 w 1065651"/>
                <a:gd name="connsiteY7" fmla="*/ 337850 h 433389"/>
                <a:gd name="connsiteX8" fmla="*/ 0 w 1065651"/>
                <a:gd name="connsiteY8" fmla="*/ 325469 h 433389"/>
                <a:gd name="connsiteX9" fmla="*/ 173384 w 1065651"/>
                <a:gd name="connsiteY9" fmla="*/ 38159 h 433389"/>
                <a:gd name="connsiteX10" fmla="*/ 177168 w 1065651"/>
                <a:gd name="connsiteY10" fmla="*/ 37008 h 433389"/>
                <a:gd name="connsiteX11" fmla="*/ 387550 w 1065651"/>
                <a:gd name="connsiteY11" fmla="*/ 4403 h 433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65651" h="433389">
                  <a:moveTo>
                    <a:pt x="387550" y="4403"/>
                  </a:moveTo>
                  <a:cubicBezTo>
                    <a:pt x="425850" y="1517"/>
                    <a:pt x="465506" y="0"/>
                    <a:pt x="506124" y="1"/>
                  </a:cubicBezTo>
                  <a:cubicBezTo>
                    <a:pt x="587359" y="1"/>
                    <a:pt x="664749" y="6064"/>
                    <a:pt x="735140" y="17029"/>
                  </a:cubicBezTo>
                  <a:lnTo>
                    <a:pt x="793507" y="28697"/>
                  </a:lnTo>
                  <a:lnTo>
                    <a:pt x="1065651" y="280392"/>
                  </a:lnTo>
                  <a:lnTo>
                    <a:pt x="1048247" y="301042"/>
                  </a:lnTo>
                  <a:cubicBezTo>
                    <a:pt x="958928" y="378817"/>
                    <a:pt x="749830" y="433389"/>
                    <a:pt x="506124" y="433389"/>
                  </a:cubicBezTo>
                  <a:cubicBezTo>
                    <a:pt x="303035" y="433389"/>
                    <a:pt x="123980" y="395491"/>
                    <a:pt x="18248" y="337850"/>
                  </a:cubicBezTo>
                  <a:lnTo>
                    <a:pt x="0" y="325469"/>
                  </a:lnTo>
                  <a:lnTo>
                    <a:pt x="173384" y="38159"/>
                  </a:lnTo>
                  <a:lnTo>
                    <a:pt x="177168" y="37008"/>
                  </a:lnTo>
                  <a:cubicBezTo>
                    <a:pt x="239769" y="21431"/>
                    <a:pt x="310948" y="10176"/>
                    <a:pt x="387550" y="4403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75" name="フリーフォーム: 図形 274">
              <a:extLst>
                <a:ext uri="{FF2B5EF4-FFF2-40B4-BE49-F238E27FC236}">
                  <a16:creationId xmlns:a16="http://schemas.microsoft.com/office/drawing/2014/main" id="{A5BFAD5F-6522-4F1C-B4F3-FDAEFC1B792C}"/>
                </a:ext>
              </a:extLst>
            </p:cNvPr>
            <p:cNvSpPr/>
            <p:nvPr/>
          </p:nvSpPr>
          <p:spPr>
            <a:xfrm>
              <a:off x="1377120" y="6657178"/>
              <a:ext cx="4532312" cy="1306790"/>
            </a:xfrm>
            <a:custGeom>
              <a:avLst/>
              <a:gdLst>
                <a:gd name="connsiteX0" fmla="*/ 4449997 w 4532312"/>
                <a:gd name="connsiteY0" fmla="*/ 1412 h 1306790"/>
                <a:gd name="connsiteX1" fmla="*/ 4467804 w 4532312"/>
                <a:gd name="connsiteY1" fmla="*/ 16355 h 1306790"/>
                <a:gd name="connsiteX2" fmla="*/ 4523895 w 4532312"/>
                <a:gd name="connsiteY2" fmla="*/ 124117 h 1306790"/>
                <a:gd name="connsiteX3" fmla="*/ 4525904 w 4532312"/>
                <a:gd name="connsiteY3" fmla="*/ 147084 h 1306790"/>
                <a:gd name="connsiteX4" fmla="*/ 4532312 w 4532312"/>
                <a:gd name="connsiteY4" fmla="*/ 152674 h 1306790"/>
                <a:gd name="connsiteX5" fmla="*/ 4325937 w 4532312"/>
                <a:gd name="connsiteY5" fmla="*/ 578124 h 1306790"/>
                <a:gd name="connsiteX6" fmla="*/ 4291012 w 4532312"/>
                <a:gd name="connsiteY6" fmla="*/ 619399 h 1306790"/>
                <a:gd name="connsiteX7" fmla="*/ 4246562 w 4532312"/>
                <a:gd name="connsiteY7" fmla="*/ 647974 h 1306790"/>
                <a:gd name="connsiteX8" fmla="*/ 4186237 w 4532312"/>
                <a:gd name="connsiteY8" fmla="*/ 682899 h 1306790"/>
                <a:gd name="connsiteX9" fmla="*/ 2306637 w 4532312"/>
                <a:gd name="connsiteY9" fmla="*/ 1101999 h 1306790"/>
                <a:gd name="connsiteX10" fmla="*/ 2306647 w 4532312"/>
                <a:gd name="connsiteY10" fmla="*/ 1100210 h 1306790"/>
                <a:gd name="connsiteX11" fmla="*/ 2231047 w 4532312"/>
                <a:gd name="connsiteY11" fmla="*/ 1136959 h 1306790"/>
                <a:gd name="connsiteX12" fmla="*/ 2079451 w 4532312"/>
                <a:gd name="connsiteY12" fmla="*/ 1185903 h 1306790"/>
                <a:gd name="connsiteX13" fmla="*/ 1977251 w 4532312"/>
                <a:gd name="connsiteY13" fmla="*/ 1208278 h 1306790"/>
                <a:gd name="connsiteX14" fmla="*/ 1846230 w 4532312"/>
                <a:gd name="connsiteY14" fmla="*/ 1241229 h 1306790"/>
                <a:gd name="connsiteX15" fmla="*/ 1083469 w 4532312"/>
                <a:gd name="connsiteY15" fmla="*/ 1306790 h 1306790"/>
                <a:gd name="connsiteX16" fmla="*/ 866072 w 4532312"/>
                <a:gd name="connsiteY16" fmla="*/ 1302243 h 1306790"/>
                <a:gd name="connsiteX17" fmla="*/ 676978 w 4532312"/>
                <a:gd name="connsiteY17" fmla="*/ 1290062 h 1306790"/>
                <a:gd name="connsiteX18" fmla="*/ 541884 w 4532312"/>
                <a:gd name="connsiteY18" fmla="*/ 1285571 h 1306790"/>
                <a:gd name="connsiteX19" fmla="*/ 53332 w 4532312"/>
                <a:gd name="connsiteY19" fmla="*/ 1153408 h 1306790"/>
                <a:gd name="connsiteX20" fmla="*/ 34231 w 4532312"/>
                <a:gd name="connsiteY20" fmla="*/ 1133113 h 1306790"/>
                <a:gd name="connsiteX21" fmla="*/ 26678 w 4532312"/>
                <a:gd name="connsiteY21" fmla="*/ 1128063 h 1306790"/>
                <a:gd name="connsiteX22" fmla="*/ 23689 w 4532312"/>
                <a:gd name="connsiteY22" fmla="*/ 1121911 h 1306790"/>
                <a:gd name="connsiteX23" fmla="*/ 13789 w 4532312"/>
                <a:gd name="connsiteY23" fmla="*/ 1111391 h 1306790"/>
                <a:gd name="connsiteX24" fmla="*/ 5661 w 4532312"/>
                <a:gd name="connsiteY24" fmla="*/ 1084803 h 1306790"/>
                <a:gd name="connsiteX25" fmla="*/ 4762 w 4532312"/>
                <a:gd name="connsiteY25" fmla="*/ 1082952 h 1306790"/>
                <a:gd name="connsiteX26" fmla="*/ 4967 w 4532312"/>
                <a:gd name="connsiteY26" fmla="*/ 1082531 h 1306790"/>
                <a:gd name="connsiteX27" fmla="*/ 0 w 4532312"/>
                <a:gd name="connsiteY27" fmla="*/ 1066280 h 1306790"/>
                <a:gd name="connsiteX28" fmla="*/ 198774 w 4532312"/>
                <a:gd name="connsiteY28" fmla="*/ 908003 h 1306790"/>
                <a:gd name="connsiteX29" fmla="*/ 269158 w 4532312"/>
                <a:gd name="connsiteY29" fmla="*/ 888850 h 1306790"/>
                <a:gd name="connsiteX30" fmla="*/ 284502 w 4532312"/>
                <a:gd name="connsiteY30" fmla="*/ 869420 h 1306790"/>
                <a:gd name="connsiteX31" fmla="*/ 290512 w 4532312"/>
                <a:gd name="connsiteY31" fmla="*/ 856730 h 1306790"/>
                <a:gd name="connsiteX32" fmla="*/ 441163 w 4532312"/>
                <a:gd name="connsiteY32" fmla="*/ 663761 h 1306790"/>
                <a:gd name="connsiteX33" fmla="*/ 442120 w 4532312"/>
                <a:gd name="connsiteY33" fmla="*/ 663761 h 1306790"/>
                <a:gd name="connsiteX34" fmla="*/ 480833 w 4532312"/>
                <a:gd name="connsiteY34" fmla="*/ 612569 h 1306790"/>
                <a:gd name="connsiteX35" fmla="*/ 488466 w 4532312"/>
                <a:gd name="connsiteY35" fmla="*/ 601310 h 1306790"/>
                <a:gd name="connsiteX36" fmla="*/ 517228 w 4532312"/>
                <a:gd name="connsiteY36" fmla="*/ 582022 h 1306790"/>
                <a:gd name="connsiteX37" fmla="*/ 547687 w 4532312"/>
                <a:gd name="connsiteY37" fmla="*/ 575906 h 1306790"/>
                <a:gd name="connsiteX38" fmla="*/ 547687 w 4532312"/>
                <a:gd name="connsiteY38" fmla="*/ 574949 h 1306790"/>
                <a:gd name="connsiteX39" fmla="*/ 552450 w 4532312"/>
                <a:gd name="connsiteY39" fmla="*/ 574949 h 1306790"/>
                <a:gd name="connsiteX40" fmla="*/ 724471 w 4532312"/>
                <a:gd name="connsiteY40" fmla="*/ 574949 h 1306790"/>
                <a:gd name="connsiteX41" fmla="*/ 754921 w 4532312"/>
                <a:gd name="connsiteY41" fmla="*/ 552646 h 1306790"/>
                <a:gd name="connsiteX42" fmla="*/ 1182711 w 4532312"/>
                <a:gd name="connsiteY42" fmla="*/ 417503 h 1306790"/>
                <a:gd name="connsiteX43" fmla="*/ 1308300 w 4532312"/>
                <a:gd name="connsiteY43" fmla="*/ 400770 h 1306790"/>
                <a:gd name="connsiteX44" fmla="*/ 1349396 w 4532312"/>
                <a:gd name="connsiteY44" fmla="*/ 398226 h 1306790"/>
                <a:gd name="connsiteX45" fmla="*/ 1355703 w 4532312"/>
                <a:gd name="connsiteY45" fmla="*/ 396588 h 1306790"/>
                <a:gd name="connsiteX46" fmla="*/ 2140781 w 4532312"/>
                <a:gd name="connsiteY46" fmla="*/ 353398 h 1306790"/>
                <a:gd name="connsiteX47" fmla="*/ 2140781 w 4532312"/>
                <a:gd name="connsiteY47" fmla="*/ 351112 h 1306790"/>
                <a:gd name="connsiteX48" fmla="*/ 2245018 w 4532312"/>
                <a:gd name="connsiteY48" fmla="*/ 351113 h 1306790"/>
                <a:gd name="connsiteX49" fmla="*/ 2245736 w 4532312"/>
                <a:gd name="connsiteY49" fmla="*/ 350973 h 1306790"/>
                <a:gd name="connsiteX50" fmla="*/ 2246454 w 4532312"/>
                <a:gd name="connsiteY50" fmla="*/ 351113 h 1306790"/>
                <a:gd name="connsiteX51" fmla="*/ 2252701 w 4532312"/>
                <a:gd name="connsiteY51" fmla="*/ 351113 h 1306790"/>
                <a:gd name="connsiteX52" fmla="*/ 2252701 w 4532312"/>
                <a:gd name="connsiteY52" fmla="*/ 352330 h 1306790"/>
                <a:gd name="connsiteX53" fmla="*/ 2280102 w 4532312"/>
                <a:gd name="connsiteY53" fmla="*/ 357669 h 1306790"/>
                <a:gd name="connsiteX54" fmla="*/ 2288308 w 4532312"/>
                <a:gd name="connsiteY54" fmla="*/ 366988 h 1306790"/>
                <a:gd name="connsiteX55" fmla="*/ 2293183 w 4532312"/>
                <a:gd name="connsiteY55" fmla="*/ 366988 h 1306790"/>
                <a:gd name="connsiteX56" fmla="*/ 2293183 w 4532312"/>
                <a:gd name="connsiteY56" fmla="*/ 372524 h 1306790"/>
                <a:gd name="connsiteX57" fmla="*/ 2294336 w 4532312"/>
                <a:gd name="connsiteY57" fmla="*/ 373833 h 1306790"/>
                <a:gd name="connsiteX58" fmla="*/ 2293183 w 4532312"/>
                <a:gd name="connsiteY58" fmla="*/ 375143 h 1306790"/>
                <a:gd name="connsiteX59" fmla="*/ 2293183 w 4532312"/>
                <a:gd name="connsiteY59" fmla="*/ 439314 h 1306790"/>
                <a:gd name="connsiteX60" fmla="*/ 2302973 w 4532312"/>
                <a:gd name="connsiteY60" fmla="*/ 464190 h 1306790"/>
                <a:gd name="connsiteX61" fmla="*/ 2325427 w 4532312"/>
                <a:gd name="connsiteY61" fmla="*/ 566752 h 1306790"/>
                <a:gd name="connsiteX62" fmla="*/ 2331787 w 4532312"/>
                <a:gd name="connsiteY62" fmla="*/ 663761 h 1306790"/>
                <a:gd name="connsiteX63" fmla="*/ 2334927 w 4532312"/>
                <a:gd name="connsiteY63" fmla="*/ 663761 h 1306790"/>
                <a:gd name="connsiteX64" fmla="*/ 2335339 w 4532312"/>
                <a:gd name="connsiteY64" fmla="*/ 666524 h 1306790"/>
                <a:gd name="connsiteX65" fmla="*/ 3948112 w 4532312"/>
                <a:gd name="connsiteY65" fmla="*/ 511449 h 1306790"/>
                <a:gd name="connsiteX66" fmla="*/ 4172550 w 4532312"/>
                <a:gd name="connsiteY66" fmla="*/ 259162 h 1306790"/>
                <a:gd name="connsiteX67" fmla="*/ 4376938 w 4532312"/>
                <a:gd name="connsiteY67" fmla="*/ 29412 h 1306790"/>
                <a:gd name="connsiteX68" fmla="*/ 4385752 w 4532312"/>
                <a:gd name="connsiteY68" fmla="*/ 24824 h 1306790"/>
                <a:gd name="connsiteX69" fmla="*/ 4426840 w 4532312"/>
                <a:gd name="connsiteY69" fmla="*/ 3437 h 1306790"/>
                <a:gd name="connsiteX70" fmla="*/ 4449997 w 4532312"/>
                <a:gd name="connsiteY70" fmla="*/ 1412 h 1306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4532312" h="1306790">
                  <a:moveTo>
                    <a:pt x="4449997" y="1412"/>
                  </a:moveTo>
                  <a:cubicBezTo>
                    <a:pt x="4457410" y="3750"/>
                    <a:pt x="4463932" y="8915"/>
                    <a:pt x="4467804" y="16355"/>
                  </a:cubicBezTo>
                  <a:lnTo>
                    <a:pt x="4523895" y="124117"/>
                  </a:lnTo>
                  <a:lnTo>
                    <a:pt x="4525904" y="147084"/>
                  </a:lnTo>
                  <a:lnTo>
                    <a:pt x="4532312" y="152674"/>
                  </a:lnTo>
                  <a:lnTo>
                    <a:pt x="4325937" y="578124"/>
                  </a:lnTo>
                  <a:lnTo>
                    <a:pt x="4291012" y="619399"/>
                  </a:lnTo>
                  <a:lnTo>
                    <a:pt x="4246562" y="647974"/>
                  </a:lnTo>
                  <a:lnTo>
                    <a:pt x="4186237" y="682899"/>
                  </a:lnTo>
                  <a:lnTo>
                    <a:pt x="2306637" y="1101999"/>
                  </a:lnTo>
                  <a:lnTo>
                    <a:pt x="2306647" y="1100210"/>
                  </a:lnTo>
                  <a:lnTo>
                    <a:pt x="2231047" y="1136959"/>
                  </a:lnTo>
                  <a:cubicBezTo>
                    <a:pt x="2187802" y="1154247"/>
                    <a:pt x="2136847" y="1170683"/>
                    <a:pt x="2079451" y="1185903"/>
                  </a:cubicBezTo>
                  <a:lnTo>
                    <a:pt x="1977251" y="1208278"/>
                  </a:lnTo>
                  <a:lnTo>
                    <a:pt x="1846230" y="1241229"/>
                  </a:lnTo>
                  <a:cubicBezTo>
                    <a:pt x="1651022" y="1281736"/>
                    <a:pt x="1381345" y="1306790"/>
                    <a:pt x="1083469" y="1306790"/>
                  </a:cubicBezTo>
                  <a:cubicBezTo>
                    <a:pt x="1009000" y="1306790"/>
                    <a:pt x="936293" y="1305224"/>
                    <a:pt x="866072" y="1302243"/>
                  </a:cubicBezTo>
                  <a:lnTo>
                    <a:pt x="676978" y="1290062"/>
                  </a:lnTo>
                  <a:lnTo>
                    <a:pt x="541884" y="1285571"/>
                  </a:lnTo>
                  <a:cubicBezTo>
                    <a:pt x="320989" y="1270662"/>
                    <a:pt x="139187" y="1220357"/>
                    <a:pt x="53332" y="1153408"/>
                  </a:cubicBezTo>
                  <a:lnTo>
                    <a:pt x="34231" y="1133113"/>
                  </a:lnTo>
                  <a:lnTo>
                    <a:pt x="26678" y="1128063"/>
                  </a:lnTo>
                  <a:lnTo>
                    <a:pt x="23689" y="1121911"/>
                  </a:lnTo>
                  <a:lnTo>
                    <a:pt x="13789" y="1111391"/>
                  </a:lnTo>
                  <a:lnTo>
                    <a:pt x="5661" y="1084803"/>
                  </a:lnTo>
                  <a:lnTo>
                    <a:pt x="4762" y="1082952"/>
                  </a:lnTo>
                  <a:lnTo>
                    <a:pt x="4967" y="1082531"/>
                  </a:lnTo>
                  <a:lnTo>
                    <a:pt x="0" y="1066280"/>
                  </a:lnTo>
                  <a:cubicBezTo>
                    <a:pt x="0" y="1004469"/>
                    <a:pt x="75961" y="948510"/>
                    <a:pt x="198774" y="908003"/>
                  </a:cubicBezTo>
                  <a:lnTo>
                    <a:pt x="269158" y="888850"/>
                  </a:lnTo>
                  <a:lnTo>
                    <a:pt x="284502" y="869420"/>
                  </a:lnTo>
                  <a:lnTo>
                    <a:pt x="290512" y="856730"/>
                  </a:lnTo>
                  <a:lnTo>
                    <a:pt x="441163" y="663761"/>
                  </a:lnTo>
                  <a:lnTo>
                    <a:pt x="442120" y="663761"/>
                  </a:lnTo>
                  <a:lnTo>
                    <a:pt x="480833" y="612569"/>
                  </a:lnTo>
                  <a:lnTo>
                    <a:pt x="488466" y="601310"/>
                  </a:lnTo>
                  <a:cubicBezTo>
                    <a:pt x="496653" y="593166"/>
                    <a:pt x="506403" y="586576"/>
                    <a:pt x="517228" y="582022"/>
                  </a:cubicBezTo>
                  <a:lnTo>
                    <a:pt x="547687" y="575906"/>
                  </a:lnTo>
                  <a:lnTo>
                    <a:pt x="547687" y="574949"/>
                  </a:lnTo>
                  <a:lnTo>
                    <a:pt x="552450" y="574949"/>
                  </a:lnTo>
                  <a:lnTo>
                    <a:pt x="724471" y="574949"/>
                  </a:lnTo>
                  <a:lnTo>
                    <a:pt x="754921" y="552646"/>
                  </a:lnTo>
                  <a:cubicBezTo>
                    <a:pt x="860661" y="495811"/>
                    <a:pt x="1011612" y="446273"/>
                    <a:pt x="1182711" y="417503"/>
                  </a:cubicBezTo>
                  <a:cubicBezTo>
                    <a:pt x="1225485" y="410310"/>
                    <a:pt x="1267495" y="404756"/>
                    <a:pt x="1308300" y="400770"/>
                  </a:cubicBezTo>
                  <a:lnTo>
                    <a:pt x="1349396" y="398226"/>
                  </a:lnTo>
                  <a:lnTo>
                    <a:pt x="1355703" y="396588"/>
                  </a:lnTo>
                  <a:lnTo>
                    <a:pt x="2140781" y="353398"/>
                  </a:lnTo>
                  <a:lnTo>
                    <a:pt x="2140781" y="351112"/>
                  </a:lnTo>
                  <a:lnTo>
                    <a:pt x="2245018" y="351113"/>
                  </a:lnTo>
                  <a:lnTo>
                    <a:pt x="2245736" y="350973"/>
                  </a:lnTo>
                  <a:lnTo>
                    <a:pt x="2246454" y="351113"/>
                  </a:lnTo>
                  <a:lnTo>
                    <a:pt x="2252701" y="351113"/>
                  </a:lnTo>
                  <a:lnTo>
                    <a:pt x="2252701" y="352330"/>
                  </a:lnTo>
                  <a:lnTo>
                    <a:pt x="2280102" y="357669"/>
                  </a:lnTo>
                  <a:lnTo>
                    <a:pt x="2288308" y="366988"/>
                  </a:lnTo>
                  <a:lnTo>
                    <a:pt x="2293183" y="366988"/>
                  </a:lnTo>
                  <a:lnTo>
                    <a:pt x="2293183" y="372524"/>
                  </a:lnTo>
                  <a:lnTo>
                    <a:pt x="2294336" y="373833"/>
                  </a:lnTo>
                  <a:lnTo>
                    <a:pt x="2293183" y="375143"/>
                  </a:lnTo>
                  <a:lnTo>
                    <a:pt x="2293183" y="439314"/>
                  </a:lnTo>
                  <a:lnTo>
                    <a:pt x="2302973" y="464190"/>
                  </a:lnTo>
                  <a:cubicBezTo>
                    <a:pt x="2312454" y="493385"/>
                    <a:pt x="2320126" y="528149"/>
                    <a:pt x="2325427" y="566752"/>
                  </a:cubicBezTo>
                  <a:lnTo>
                    <a:pt x="2331787" y="663761"/>
                  </a:lnTo>
                  <a:lnTo>
                    <a:pt x="2334927" y="663761"/>
                  </a:lnTo>
                  <a:lnTo>
                    <a:pt x="2335339" y="666524"/>
                  </a:lnTo>
                  <a:lnTo>
                    <a:pt x="3948112" y="511449"/>
                  </a:lnTo>
                  <a:lnTo>
                    <a:pt x="4172550" y="259162"/>
                  </a:lnTo>
                  <a:lnTo>
                    <a:pt x="4376938" y="29412"/>
                  </a:lnTo>
                  <a:lnTo>
                    <a:pt x="4385752" y="24824"/>
                  </a:lnTo>
                  <a:lnTo>
                    <a:pt x="4426840" y="3437"/>
                  </a:lnTo>
                  <a:cubicBezTo>
                    <a:pt x="4434280" y="-436"/>
                    <a:pt x="4442584" y="-926"/>
                    <a:pt x="4449997" y="1412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276" name="フリーフォーム: 図形 275">
              <a:extLst>
                <a:ext uri="{FF2B5EF4-FFF2-40B4-BE49-F238E27FC236}">
                  <a16:creationId xmlns:a16="http://schemas.microsoft.com/office/drawing/2014/main" id="{8B51F2FB-AFD4-43CE-BF5B-E74ABD51E078}"/>
                </a:ext>
              </a:extLst>
            </p:cNvPr>
            <p:cNvSpPr/>
            <p:nvPr/>
          </p:nvSpPr>
          <p:spPr>
            <a:xfrm>
              <a:off x="2108993" y="7235343"/>
              <a:ext cx="1612900" cy="94457"/>
            </a:xfrm>
            <a:custGeom>
              <a:avLst/>
              <a:gdLst>
                <a:gd name="connsiteX0" fmla="*/ 0 w 1612900"/>
                <a:gd name="connsiteY0" fmla="*/ 0 h 100876"/>
                <a:gd name="connsiteX1" fmla="*/ 508000 w 1612900"/>
                <a:gd name="connsiteY1" fmla="*/ 0 h 100876"/>
                <a:gd name="connsiteX2" fmla="*/ 977900 w 1612900"/>
                <a:gd name="connsiteY2" fmla="*/ 12700 h 100876"/>
                <a:gd name="connsiteX3" fmla="*/ 1612900 w 1612900"/>
                <a:gd name="connsiteY3" fmla="*/ 95250 h 100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2900" h="100876">
                  <a:moveTo>
                    <a:pt x="0" y="0"/>
                  </a:moveTo>
                  <a:lnTo>
                    <a:pt x="508000" y="0"/>
                  </a:lnTo>
                  <a:cubicBezTo>
                    <a:pt x="670983" y="2117"/>
                    <a:pt x="793750" y="-3175"/>
                    <a:pt x="977900" y="12700"/>
                  </a:cubicBezTo>
                  <a:cubicBezTo>
                    <a:pt x="1162050" y="28575"/>
                    <a:pt x="1458384" y="124883"/>
                    <a:pt x="1612900" y="95250"/>
                  </a:cubicBezTo>
                </a:path>
              </a:pathLst>
            </a:custGeom>
            <a:noFill/>
            <a:ln w="63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7" name="フリーフォーム: 図形 276">
              <a:extLst>
                <a:ext uri="{FF2B5EF4-FFF2-40B4-BE49-F238E27FC236}">
                  <a16:creationId xmlns:a16="http://schemas.microsoft.com/office/drawing/2014/main" id="{83131C24-A979-458E-9F49-464C0C05E9FF}"/>
                </a:ext>
              </a:extLst>
            </p:cNvPr>
            <p:cNvSpPr/>
            <p:nvPr/>
          </p:nvSpPr>
          <p:spPr>
            <a:xfrm>
              <a:off x="5846225" y="6640888"/>
              <a:ext cx="381000" cy="396875"/>
            </a:xfrm>
            <a:custGeom>
              <a:avLst/>
              <a:gdLst>
                <a:gd name="connsiteX0" fmla="*/ 301625 w 381000"/>
                <a:gd name="connsiteY0" fmla="*/ 396875 h 396875"/>
                <a:gd name="connsiteX1" fmla="*/ 301625 w 381000"/>
                <a:gd name="connsiteY1" fmla="*/ 396875 h 396875"/>
                <a:gd name="connsiteX2" fmla="*/ 263525 w 381000"/>
                <a:gd name="connsiteY2" fmla="*/ 361950 h 396875"/>
                <a:gd name="connsiteX3" fmla="*/ 47625 w 381000"/>
                <a:gd name="connsiteY3" fmla="*/ 120650 h 396875"/>
                <a:gd name="connsiteX4" fmla="*/ 0 w 381000"/>
                <a:gd name="connsiteY4" fmla="*/ 6350 h 396875"/>
                <a:gd name="connsiteX5" fmla="*/ 3175 w 381000"/>
                <a:gd name="connsiteY5" fmla="*/ 0 h 396875"/>
                <a:gd name="connsiteX6" fmla="*/ 44450 w 381000"/>
                <a:gd name="connsiteY6" fmla="*/ 31750 h 396875"/>
                <a:gd name="connsiteX7" fmla="*/ 174625 w 381000"/>
                <a:gd name="connsiteY7" fmla="*/ 76200 h 396875"/>
                <a:gd name="connsiteX8" fmla="*/ 381000 w 381000"/>
                <a:gd name="connsiteY8" fmla="*/ 295275 h 396875"/>
                <a:gd name="connsiteX9" fmla="*/ 301625 w 381000"/>
                <a:gd name="connsiteY9" fmla="*/ 396875 h 396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1000" h="396875">
                  <a:moveTo>
                    <a:pt x="301625" y="396875"/>
                  </a:moveTo>
                  <a:lnTo>
                    <a:pt x="301625" y="396875"/>
                  </a:lnTo>
                  <a:lnTo>
                    <a:pt x="263525" y="361950"/>
                  </a:lnTo>
                  <a:lnTo>
                    <a:pt x="47625" y="120650"/>
                  </a:lnTo>
                  <a:lnTo>
                    <a:pt x="0" y="6350"/>
                  </a:lnTo>
                  <a:lnTo>
                    <a:pt x="3175" y="0"/>
                  </a:lnTo>
                  <a:lnTo>
                    <a:pt x="44450" y="31750"/>
                  </a:lnTo>
                  <a:lnTo>
                    <a:pt x="174625" y="76200"/>
                  </a:lnTo>
                  <a:lnTo>
                    <a:pt x="381000" y="295275"/>
                  </a:lnTo>
                  <a:lnTo>
                    <a:pt x="301625" y="39687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8" name="フリーフォーム: 図形 277">
              <a:extLst>
                <a:ext uri="{FF2B5EF4-FFF2-40B4-BE49-F238E27FC236}">
                  <a16:creationId xmlns:a16="http://schemas.microsoft.com/office/drawing/2014/main" id="{137E2FED-2569-4873-BE84-D9B103EA15B3}"/>
                </a:ext>
              </a:extLst>
            </p:cNvPr>
            <p:cNvSpPr/>
            <p:nvPr/>
          </p:nvSpPr>
          <p:spPr>
            <a:xfrm rot="10800000">
              <a:off x="5465225" y="6244013"/>
              <a:ext cx="381000" cy="396875"/>
            </a:xfrm>
            <a:custGeom>
              <a:avLst/>
              <a:gdLst>
                <a:gd name="connsiteX0" fmla="*/ 301625 w 381000"/>
                <a:gd name="connsiteY0" fmla="*/ 396875 h 396875"/>
                <a:gd name="connsiteX1" fmla="*/ 301625 w 381000"/>
                <a:gd name="connsiteY1" fmla="*/ 396875 h 396875"/>
                <a:gd name="connsiteX2" fmla="*/ 263525 w 381000"/>
                <a:gd name="connsiteY2" fmla="*/ 361950 h 396875"/>
                <a:gd name="connsiteX3" fmla="*/ 47625 w 381000"/>
                <a:gd name="connsiteY3" fmla="*/ 120650 h 396875"/>
                <a:gd name="connsiteX4" fmla="*/ 0 w 381000"/>
                <a:gd name="connsiteY4" fmla="*/ 6350 h 396875"/>
                <a:gd name="connsiteX5" fmla="*/ 3175 w 381000"/>
                <a:gd name="connsiteY5" fmla="*/ 0 h 396875"/>
                <a:gd name="connsiteX6" fmla="*/ 44450 w 381000"/>
                <a:gd name="connsiteY6" fmla="*/ 31750 h 396875"/>
                <a:gd name="connsiteX7" fmla="*/ 174625 w 381000"/>
                <a:gd name="connsiteY7" fmla="*/ 76200 h 396875"/>
                <a:gd name="connsiteX8" fmla="*/ 381000 w 381000"/>
                <a:gd name="connsiteY8" fmla="*/ 295275 h 396875"/>
                <a:gd name="connsiteX9" fmla="*/ 301625 w 381000"/>
                <a:gd name="connsiteY9" fmla="*/ 396875 h 396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1000" h="396875">
                  <a:moveTo>
                    <a:pt x="301625" y="396875"/>
                  </a:moveTo>
                  <a:lnTo>
                    <a:pt x="301625" y="396875"/>
                  </a:lnTo>
                  <a:lnTo>
                    <a:pt x="263525" y="361950"/>
                  </a:lnTo>
                  <a:lnTo>
                    <a:pt x="47625" y="120650"/>
                  </a:lnTo>
                  <a:lnTo>
                    <a:pt x="0" y="6350"/>
                  </a:lnTo>
                  <a:lnTo>
                    <a:pt x="3175" y="0"/>
                  </a:lnTo>
                  <a:lnTo>
                    <a:pt x="44450" y="31750"/>
                  </a:lnTo>
                  <a:lnTo>
                    <a:pt x="174625" y="76200"/>
                  </a:lnTo>
                  <a:lnTo>
                    <a:pt x="381000" y="295275"/>
                  </a:lnTo>
                  <a:lnTo>
                    <a:pt x="301625" y="39687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9" name="楕円 278">
              <a:extLst>
                <a:ext uri="{FF2B5EF4-FFF2-40B4-BE49-F238E27FC236}">
                  <a16:creationId xmlns:a16="http://schemas.microsoft.com/office/drawing/2014/main" id="{C0029D40-F74F-42C7-8EFB-8F2A0B70C101}"/>
                </a:ext>
              </a:extLst>
            </p:cNvPr>
            <p:cNvSpPr/>
            <p:nvPr/>
          </p:nvSpPr>
          <p:spPr>
            <a:xfrm>
              <a:off x="5819238" y="6613888"/>
              <a:ext cx="53975" cy="54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0" name="フリーフォーム: 図形 279">
              <a:extLst>
                <a:ext uri="{FF2B5EF4-FFF2-40B4-BE49-F238E27FC236}">
                  <a16:creationId xmlns:a16="http://schemas.microsoft.com/office/drawing/2014/main" id="{CC8ED63A-C0A5-48AE-A4DA-9587C5D97930}"/>
                </a:ext>
              </a:extLst>
            </p:cNvPr>
            <p:cNvSpPr/>
            <p:nvPr/>
          </p:nvSpPr>
          <p:spPr>
            <a:xfrm rot="21015337">
              <a:off x="4718553" y="7356082"/>
              <a:ext cx="299589" cy="43600"/>
            </a:xfrm>
            <a:custGeom>
              <a:avLst/>
              <a:gdLst>
                <a:gd name="connsiteX0" fmla="*/ 299589 w 299589"/>
                <a:gd name="connsiteY0" fmla="*/ 1 h 43600"/>
                <a:gd name="connsiteX1" fmla="*/ 248941 w 299589"/>
                <a:gd name="connsiteY1" fmla="*/ 21883 h 43600"/>
                <a:gd name="connsiteX2" fmla="*/ 29381 w 299589"/>
                <a:gd name="connsiteY2" fmla="*/ 36583 h 43600"/>
                <a:gd name="connsiteX3" fmla="*/ 19273 w 299589"/>
                <a:gd name="connsiteY3" fmla="*/ 34006 h 43600"/>
                <a:gd name="connsiteX4" fmla="*/ 6848 w 299589"/>
                <a:gd name="connsiteY4" fmla="*/ 30113 h 43600"/>
                <a:gd name="connsiteX5" fmla="*/ 0 w 299589"/>
                <a:gd name="connsiteY5" fmla="*/ 26241 h 43600"/>
                <a:gd name="connsiteX6" fmla="*/ 7958 w 299589"/>
                <a:gd name="connsiteY6" fmla="*/ 14438 h 43600"/>
                <a:gd name="connsiteX7" fmla="*/ 42813 w 299589"/>
                <a:gd name="connsiteY7" fmla="*/ 1 h 43600"/>
                <a:gd name="connsiteX8" fmla="*/ 299589 w 299589"/>
                <a:gd name="connsiteY8" fmla="*/ 1 h 4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9589" h="43600">
                  <a:moveTo>
                    <a:pt x="299589" y="1"/>
                  </a:moveTo>
                  <a:lnTo>
                    <a:pt x="248941" y="21883"/>
                  </a:lnTo>
                  <a:cubicBezTo>
                    <a:pt x="183243" y="43687"/>
                    <a:pt x="107473" y="49995"/>
                    <a:pt x="29381" y="36583"/>
                  </a:cubicBezTo>
                  <a:lnTo>
                    <a:pt x="19273" y="34006"/>
                  </a:lnTo>
                  <a:lnTo>
                    <a:pt x="6848" y="30113"/>
                  </a:lnTo>
                  <a:lnTo>
                    <a:pt x="0" y="26241"/>
                  </a:lnTo>
                  <a:lnTo>
                    <a:pt x="7958" y="14438"/>
                  </a:lnTo>
                  <a:cubicBezTo>
                    <a:pt x="16877" y="5517"/>
                    <a:pt x="29202" y="0"/>
                    <a:pt x="42813" y="1"/>
                  </a:cubicBezTo>
                  <a:lnTo>
                    <a:pt x="299589" y="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7191E20-A522-49D1-AF34-D8E39FBEA911}"/>
              </a:ext>
            </a:extLst>
          </p:cNvPr>
          <p:cNvGrpSpPr>
            <a:grpSpLocks noChangeAspect="1"/>
          </p:cNvGrpSpPr>
          <p:nvPr/>
        </p:nvGrpSpPr>
        <p:grpSpPr>
          <a:xfrm>
            <a:off x="1828000" y="923666"/>
            <a:ext cx="7864162" cy="6539947"/>
            <a:chOff x="321399" y="-168781"/>
            <a:chExt cx="5907746" cy="4912965"/>
          </a:xfrm>
        </p:grpSpPr>
        <p:sp>
          <p:nvSpPr>
            <p:cNvPr id="74" name="Rectangle: Rounded Corners 73">
              <a:extLst>
                <a:ext uri="{FF2B5EF4-FFF2-40B4-BE49-F238E27FC236}">
                  <a16:creationId xmlns:a16="http://schemas.microsoft.com/office/drawing/2014/main" id="{446A73CE-8DAD-4263-9AF8-88C163BD60E7}"/>
                </a:ext>
              </a:extLst>
            </p:cNvPr>
            <p:cNvSpPr/>
            <p:nvPr/>
          </p:nvSpPr>
          <p:spPr>
            <a:xfrm>
              <a:off x="4764881" y="1711438"/>
              <a:ext cx="261938" cy="1152526"/>
            </a:xfrm>
            <a:prstGeom prst="roundRect">
              <a:avLst>
                <a:gd name="adj" fmla="val 6667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EBCEF15F-8F19-44D9-8398-C6F68DD2A97B}"/>
                </a:ext>
              </a:extLst>
            </p:cNvPr>
            <p:cNvGrpSpPr/>
            <p:nvPr/>
          </p:nvGrpSpPr>
          <p:grpSpPr>
            <a:xfrm>
              <a:off x="1908571" y="1748348"/>
              <a:ext cx="1302543" cy="1078707"/>
              <a:chOff x="1908571" y="1743075"/>
              <a:chExt cx="1302543" cy="1078707"/>
            </a:xfrm>
          </p:grpSpPr>
          <p:sp>
            <p:nvSpPr>
              <p:cNvPr id="107" name="Freeform: Shape 106">
                <a:extLst>
                  <a:ext uri="{FF2B5EF4-FFF2-40B4-BE49-F238E27FC236}">
                    <a16:creationId xmlns:a16="http://schemas.microsoft.com/office/drawing/2014/main" id="{4D952C9C-E65B-4801-B2A5-8D44A9F4E5B7}"/>
                  </a:ext>
                </a:extLst>
              </p:cNvPr>
              <p:cNvSpPr/>
              <p:nvPr/>
            </p:nvSpPr>
            <p:spPr>
              <a:xfrm>
                <a:off x="1908571" y="1743076"/>
                <a:ext cx="1302543" cy="1078706"/>
              </a:xfrm>
              <a:custGeom>
                <a:avLst/>
                <a:gdLst>
                  <a:gd name="connsiteX0" fmla="*/ 16350 w 1302543"/>
                  <a:gd name="connsiteY0" fmla="*/ 0 h 1078706"/>
                  <a:gd name="connsiteX1" fmla="*/ 1281433 w 1302543"/>
                  <a:gd name="connsiteY1" fmla="*/ 0 h 1078706"/>
                  <a:gd name="connsiteX2" fmla="*/ 1300571 w 1302543"/>
                  <a:gd name="connsiteY2" fmla="*/ 7927 h 1078706"/>
                  <a:gd name="connsiteX3" fmla="*/ 1302543 w 1302543"/>
                  <a:gd name="connsiteY3" fmla="*/ 12688 h 1078706"/>
                  <a:gd name="connsiteX4" fmla="*/ 1302543 w 1302543"/>
                  <a:gd name="connsiteY4" fmla="*/ 52388 h 1078706"/>
                  <a:gd name="connsiteX5" fmla="*/ 1167821 w 1302543"/>
                  <a:gd name="connsiteY5" fmla="*/ 52388 h 1078706"/>
                  <a:gd name="connsiteX6" fmla="*/ 1157664 w 1302543"/>
                  <a:gd name="connsiteY6" fmla="*/ 62545 h 1078706"/>
                  <a:gd name="connsiteX7" fmla="*/ 1157664 w 1302543"/>
                  <a:gd name="connsiteY7" fmla="*/ 1016161 h 1078706"/>
                  <a:gd name="connsiteX8" fmla="*/ 1167821 w 1302543"/>
                  <a:gd name="connsiteY8" fmla="*/ 1026318 h 1078706"/>
                  <a:gd name="connsiteX9" fmla="*/ 1302543 w 1302543"/>
                  <a:gd name="connsiteY9" fmla="*/ 1026318 h 1078706"/>
                  <a:gd name="connsiteX10" fmla="*/ 1302543 w 1302543"/>
                  <a:gd name="connsiteY10" fmla="*/ 1066018 h 1078706"/>
                  <a:gd name="connsiteX11" fmla="*/ 1300571 w 1302543"/>
                  <a:gd name="connsiteY11" fmla="*/ 1070779 h 1078706"/>
                  <a:gd name="connsiteX12" fmla="*/ 1281433 w 1302543"/>
                  <a:gd name="connsiteY12" fmla="*/ 1078706 h 1078706"/>
                  <a:gd name="connsiteX13" fmla="*/ 16350 w 1302543"/>
                  <a:gd name="connsiteY13" fmla="*/ 1078706 h 1078706"/>
                  <a:gd name="connsiteX14" fmla="*/ 0 w 1302543"/>
                  <a:gd name="connsiteY14" fmla="*/ 1071934 h 1078706"/>
                  <a:gd name="connsiteX15" fmla="*/ 0 w 1302543"/>
                  <a:gd name="connsiteY15" fmla="*/ 1026318 h 1078706"/>
                  <a:gd name="connsiteX16" fmla="*/ 291073 w 1302543"/>
                  <a:gd name="connsiteY16" fmla="*/ 1026318 h 1078706"/>
                  <a:gd name="connsiteX17" fmla="*/ 301230 w 1302543"/>
                  <a:gd name="connsiteY17" fmla="*/ 1016161 h 1078706"/>
                  <a:gd name="connsiteX18" fmla="*/ 301230 w 1302543"/>
                  <a:gd name="connsiteY18" fmla="*/ 62545 h 1078706"/>
                  <a:gd name="connsiteX19" fmla="*/ 291073 w 1302543"/>
                  <a:gd name="connsiteY19" fmla="*/ 52388 h 1078706"/>
                  <a:gd name="connsiteX20" fmla="*/ 0 w 1302543"/>
                  <a:gd name="connsiteY20" fmla="*/ 52388 h 1078706"/>
                  <a:gd name="connsiteX21" fmla="*/ 0 w 1302543"/>
                  <a:gd name="connsiteY21" fmla="*/ 6772 h 1078706"/>
                  <a:gd name="connsiteX22" fmla="*/ 16350 w 1302543"/>
                  <a:gd name="connsiteY22" fmla="*/ 0 h 1078706"/>
                  <a:gd name="connsiteX23" fmla="*/ 360424 w 1302543"/>
                  <a:gd name="connsiteY23" fmla="*/ 52388 h 1078706"/>
                  <a:gd name="connsiteX24" fmla="*/ 340927 w 1302543"/>
                  <a:gd name="connsiteY24" fmla="*/ 71885 h 1078706"/>
                  <a:gd name="connsiteX25" fmla="*/ 340927 w 1302543"/>
                  <a:gd name="connsiteY25" fmla="*/ 1006821 h 1078706"/>
                  <a:gd name="connsiteX26" fmla="*/ 360424 w 1302543"/>
                  <a:gd name="connsiteY26" fmla="*/ 1026318 h 1078706"/>
                  <a:gd name="connsiteX27" fmla="*/ 1098501 w 1302543"/>
                  <a:gd name="connsiteY27" fmla="*/ 1026318 h 1078706"/>
                  <a:gd name="connsiteX28" fmla="*/ 1117998 w 1302543"/>
                  <a:gd name="connsiteY28" fmla="*/ 1006821 h 1078706"/>
                  <a:gd name="connsiteX29" fmla="*/ 1117998 w 1302543"/>
                  <a:gd name="connsiteY29" fmla="*/ 71885 h 1078706"/>
                  <a:gd name="connsiteX30" fmla="*/ 1098501 w 1302543"/>
                  <a:gd name="connsiteY30" fmla="*/ 52388 h 1078706"/>
                  <a:gd name="connsiteX31" fmla="*/ 360424 w 1302543"/>
                  <a:gd name="connsiteY31" fmla="*/ 52388 h 1078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302543" h="1078706">
                    <a:moveTo>
                      <a:pt x="16350" y="0"/>
                    </a:moveTo>
                    <a:lnTo>
                      <a:pt x="1281433" y="0"/>
                    </a:lnTo>
                    <a:cubicBezTo>
                      <a:pt x="1288907" y="0"/>
                      <a:pt x="1295673" y="3029"/>
                      <a:pt x="1300571" y="7927"/>
                    </a:cubicBezTo>
                    <a:lnTo>
                      <a:pt x="1302543" y="12688"/>
                    </a:lnTo>
                    <a:lnTo>
                      <a:pt x="1302543" y="52388"/>
                    </a:lnTo>
                    <a:lnTo>
                      <a:pt x="1167821" y="52388"/>
                    </a:lnTo>
                    <a:cubicBezTo>
                      <a:pt x="1162211" y="52388"/>
                      <a:pt x="1157664" y="56935"/>
                      <a:pt x="1157664" y="62545"/>
                    </a:cubicBezTo>
                    <a:lnTo>
                      <a:pt x="1157664" y="1016161"/>
                    </a:lnTo>
                    <a:cubicBezTo>
                      <a:pt x="1157664" y="1021771"/>
                      <a:pt x="1162211" y="1026318"/>
                      <a:pt x="1167821" y="1026318"/>
                    </a:cubicBezTo>
                    <a:lnTo>
                      <a:pt x="1302543" y="1026318"/>
                    </a:lnTo>
                    <a:lnTo>
                      <a:pt x="1302543" y="1066018"/>
                    </a:lnTo>
                    <a:lnTo>
                      <a:pt x="1300571" y="1070779"/>
                    </a:lnTo>
                    <a:cubicBezTo>
                      <a:pt x="1295673" y="1075677"/>
                      <a:pt x="1288907" y="1078706"/>
                      <a:pt x="1281433" y="1078706"/>
                    </a:cubicBezTo>
                    <a:lnTo>
                      <a:pt x="16350" y="1078706"/>
                    </a:lnTo>
                    <a:lnTo>
                      <a:pt x="0" y="1071934"/>
                    </a:lnTo>
                    <a:lnTo>
                      <a:pt x="0" y="1026318"/>
                    </a:lnTo>
                    <a:lnTo>
                      <a:pt x="291073" y="1026318"/>
                    </a:lnTo>
                    <a:cubicBezTo>
                      <a:pt x="296683" y="1026318"/>
                      <a:pt x="301230" y="1021771"/>
                      <a:pt x="301230" y="1016161"/>
                    </a:cubicBezTo>
                    <a:lnTo>
                      <a:pt x="301230" y="62545"/>
                    </a:lnTo>
                    <a:cubicBezTo>
                      <a:pt x="301230" y="56935"/>
                      <a:pt x="296683" y="52388"/>
                      <a:pt x="291073" y="52388"/>
                    </a:cubicBezTo>
                    <a:lnTo>
                      <a:pt x="0" y="52388"/>
                    </a:lnTo>
                    <a:lnTo>
                      <a:pt x="0" y="6772"/>
                    </a:lnTo>
                    <a:lnTo>
                      <a:pt x="16350" y="0"/>
                    </a:lnTo>
                    <a:close/>
                    <a:moveTo>
                      <a:pt x="360424" y="52388"/>
                    </a:moveTo>
                    <a:cubicBezTo>
                      <a:pt x="349656" y="52388"/>
                      <a:pt x="340927" y="61117"/>
                      <a:pt x="340927" y="71885"/>
                    </a:cubicBezTo>
                    <a:lnTo>
                      <a:pt x="340927" y="1006821"/>
                    </a:lnTo>
                    <a:cubicBezTo>
                      <a:pt x="340927" y="1017589"/>
                      <a:pt x="349656" y="1026318"/>
                      <a:pt x="360424" y="1026318"/>
                    </a:cubicBezTo>
                    <a:lnTo>
                      <a:pt x="1098501" y="1026318"/>
                    </a:lnTo>
                    <a:cubicBezTo>
                      <a:pt x="1109269" y="1026318"/>
                      <a:pt x="1117998" y="1017589"/>
                      <a:pt x="1117998" y="1006821"/>
                    </a:cubicBezTo>
                    <a:lnTo>
                      <a:pt x="1117998" y="71885"/>
                    </a:lnTo>
                    <a:cubicBezTo>
                      <a:pt x="1117998" y="61117"/>
                      <a:pt x="1109269" y="52388"/>
                      <a:pt x="1098501" y="52388"/>
                    </a:cubicBezTo>
                    <a:lnTo>
                      <a:pt x="360424" y="5238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8" name="Rectangle: Rounded Corners 107">
                <a:extLst>
                  <a:ext uri="{FF2B5EF4-FFF2-40B4-BE49-F238E27FC236}">
                    <a16:creationId xmlns:a16="http://schemas.microsoft.com/office/drawing/2014/main" id="{0A30493B-C3B0-429D-AD69-51C1182F8B99}"/>
                  </a:ext>
                </a:extLst>
              </p:cNvPr>
              <p:cNvSpPr/>
              <p:nvPr/>
            </p:nvSpPr>
            <p:spPr>
              <a:xfrm>
                <a:off x="1908571" y="1743075"/>
                <a:ext cx="86917" cy="54769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9" name="Rectangle: Rounded Corners 108">
                <a:extLst>
                  <a:ext uri="{FF2B5EF4-FFF2-40B4-BE49-F238E27FC236}">
                    <a16:creationId xmlns:a16="http://schemas.microsoft.com/office/drawing/2014/main" id="{E96C3B9A-3B43-4023-9D32-C1B282671FA1}"/>
                  </a:ext>
                </a:extLst>
              </p:cNvPr>
              <p:cNvSpPr/>
              <p:nvPr/>
            </p:nvSpPr>
            <p:spPr>
              <a:xfrm>
                <a:off x="1908571" y="2767013"/>
                <a:ext cx="86917" cy="54769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0" name="Rectangle: Rounded Corners 109">
                <a:extLst>
                  <a:ext uri="{FF2B5EF4-FFF2-40B4-BE49-F238E27FC236}">
                    <a16:creationId xmlns:a16="http://schemas.microsoft.com/office/drawing/2014/main" id="{3F6D3F92-B071-401F-B188-A7F5DFFBF48A}"/>
                  </a:ext>
                </a:extLst>
              </p:cNvPr>
              <p:cNvSpPr/>
              <p:nvPr/>
            </p:nvSpPr>
            <p:spPr>
              <a:xfrm>
                <a:off x="3155156" y="1743077"/>
                <a:ext cx="55958" cy="54768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1" name="Rectangle: Rounded Corners 110">
                <a:extLst>
                  <a:ext uri="{FF2B5EF4-FFF2-40B4-BE49-F238E27FC236}">
                    <a16:creationId xmlns:a16="http://schemas.microsoft.com/office/drawing/2014/main" id="{5C5737E8-E398-4669-95E6-F3BD8ECAEFF2}"/>
                  </a:ext>
                </a:extLst>
              </p:cNvPr>
              <p:cNvSpPr/>
              <p:nvPr/>
            </p:nvSpPr>
            <p:spPr>
              <a:xfrm>
                <a:off x="3155156" y="2767014"/>
                <a:ext cx="55958" cy="54768"/>
              </a:xfrm>
              <a:prstGeom prst="roundRect">
                <a:avLst/>
              </a:prstGeom>
              <a:solidFill>
                <a:srgbClr val="FFFFFF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6" name="フリーフォーム: 図形 24">
              <a:extLst>
                <a:ext uri="{FF2B5EF4-FFF2-40B4-BE49-F238E27FC236}">
                  <a16:creationId xmlns:a16="http://schemas.microsoft.com/office/drawing/2014/main" id="{D2487A38-F323-47A8-A1ED-E8467AA4D11D}"/>
                </a:ext>
              </a:extLst>
            </p:cNvPr>
            <p:cNvSpPr/>
            <p:nvPr/>
          </p:nvSpPr>
          <p:spPr>
            <a:xfrm rot="20005724" flipV="1">
              <a:off x="1472309" y="1551576"/>
              <a:ext cx="2216820" cy="1402338"/>
            </a:xfrm>
            <a:custGeom>
              <a:avLst/>
              <a:gdLst>
                <a:gd name="connsiteX0" fmla="*/ 1382092 w 2216820"/>
                <a:gd name="connsiteY0" fmla="*/ 1092762 h 1402338"/>
                <a:gd name="connsiteX1" fmla="*/ 1782682 w 2216820"/>
                <a:gd name="connsiteY1" fmla="*/ 808705 h 1402338"/>
                <a:gd name="connsiteX2" fmla="*/ 1867197 w 2216820"/>
                <a:gd name="connsiteY2" fmla="*/ 716073 h 1402338"/>
                <a:gd name="connsiteX3" fmla="*/ 1875257 w 2216820"/>
                <a:gd name="connsiteY3" fmla="*/ 710302 h 1402338"/>
                <a:gd name="connsiteX4" fmla="*/ 1998982 w 2216820"/>
                <a:gd name="connsiteY4" fmla="*/ 572998 h 1402338"/>
                <a:gd name="connsiteX5" fmla="*/ 2080525 w 2216820"/>
                <a:gd name="connsiteY5" fmla="*/ 444101 h 1402338"/>
                <a:gd name="connsiteX6" fmla="*/ 2087537 w 2216820"/>
                <a:gd name="connsiteY6" fmla="*/ 436759 h 1402338"/>
                <a:gd name="connsiteX7" fmla="*/ 2214680 w 2216820"/>
                <a:gd name="connsiteY7" fmla="*/ 146996 h 1402338"/>
                <a:gd name="connsiteX8" fmla="*/ 2203665 w 2216820"/>
                <a:gd name="connsiteY8" fmla="*/ 112837 h 1402338"/>
                <a:gd name="connsiteX9" fmla="*/ 2203756 w 2216820"/>
                <a:gd name="connsiteY9" fmla="*/ 112791 h 1402338"/>
                <a:gd name="connsiteX10" fmla="*/ 2203561 w 2216820"/>
                <a:gd name="connsiteY10" fmla="*/ 112515 h 1402338"/>
                <a:gd name="connsiteX11" fmla="*/ 2203459 w 2216820"/>
                <a:gd name="connsiteY11" fmla="*/ 112199 h 1402338"/>
                <a:gd name="connsiteX12" fmla="*/ 2203369 w 2216820"/>
                <a:gd name="connsiteY12" fmla="*/ 112244 h 1402338"/>
                <a:gd name="connsiteX13" fmla="*/ 2182645 w 2216820"/>
                <a:gd name="connsiteY13" fmla="*/ 82941 h 1402338"/>
                <a:gd name="connsiteX14" fmla="*/ 1874533 w 2216820"/>
                <a:gd name="connsiteY14" fmla="*/ 10864 h 1402338"/>
                <a:gd name="connsiteX15" fmla="*/ 1864452 w 2216820"/>
                <a:gd name="connsiteY15" fmla="*/ 12071 h 1402338"/>
                <a:gd name="connsiteX16" fmla="*/ 1712406 w 2216820"/>
                <a:gd name="connsiteY16" fmla="*/ 0 h 1402338"/>
                <a:gd name="connsiteX17" fmla="*/ 1528332 w 2216820"/>
                <a:gd name="connsiteY17" fmla="*/ 16638 h 1402338"/>
                <a:gd name="connsiteX18" fmla="*/ 1518880 w 2216820"/>
                <a:gd name="connsiteY18" fmla="*/ 19625 h 1402338"/>
                <a:gd name="connsiteX19" fmla="*/ 1394067 w 2216820"/>
                <a:gd name="connsiteY19" fmla="*/ 31685 h 1402338"/>
                <a:gd name="connsiteX20" fmla="*/ 926501 w 2216820"/>
                <a:gd name="connsiteY20" fmla="*/ 181824 h 1402338"/>
                <a:gd name="connsiteX21" fmla="*/ 525912 w 2216820"/>
                <a:gd name="connsiteY21" fmla="*/ 465880 h 1402338"/>
                <a:gd name="connsiteX22" fmla="*/ 525461 w 2216820"/>
                <a:gd name="connsiteY22" fmla="*/ 466375 h 1402338"/>
                <a:gd name="connsiteX23" fmla="*/ 516971 w 2216820"/>
                <a:gd name="connsiteY23" fmla="*/ 470808 h 1402338"/>
                <a:gd name="connsiteX24" fmla="*/ 394635 w 2216820"/>
                <a:gd name="connsiteY24" fmla="*/ 544126 h 1402338"/>
                <a:gd name="connsiteX25" fmla="*/ 276147 w 2216820"/>
                <a:gd name="connsiteY25" fmla="*/ 623513 h 1402338"/>
                <a:gd name="connsiteX26" fmla="*/ 215156 w 2216820"/>
                <a:gd name="connsiteY26" fmla="*/ 669789 h 1402338"/>
                <a:gd name="connsiteX27" fmla="*/ 190073 w 2216820"/>
                <a:gd name="connsiteY27" fmla="*/ 684922 h 1402338"/>
                <a:gd name="connsiteX28" fmla="*/ 10490 w 2216820"/>
                <a:gd name="connsiteY28" fmla="*/ 1124902 h 1402338"/>
                <a:gd name="connsiteX29" fmla="*/ 36581 w 2216820"/>
                <a:gd name="connsiteY29" fmla="*/ 1195932 h 1402338"/>
                <a:gd name="connsiteX30" fmla="*/ 36514 w 2216820"/>
                <a:gd name="connsiteY30" fmla="*/ 1195966 h 1402338"/>
                <a:gd name="connsiteX31" fmla="*/ 36698 w 2216820"/>
                <a:gd name="connsiteY31" fmla="*/ 1196249 h 1402338"/>
                <a:gd name="connsiteX32" fmla="*/ 36811 w 2216820"/>
                <a:gd name="connsiteY32" fmla="*/ 1196557 h 1402338"/>
                <a:gd name="connsiteX33" fmla="*/ 36877 w 2216820"/>
                <a:gd name="connsiteY33" fmla="*/ 1196524 h 1402338"/>
                <a:gd name="connsiteX34" fmla="*/ 78060 w 2216820"/>
                <a:gd name="connsiteY34" fmla="*/ 1260006 h 1402338"/>
                <a:gd name="connsiteX35" fmla="*/ 537819 w 2216820"/>
                <a:gd name="connsiteY35" fmla="*/ 1380228 h 1402338"/>
                <a:gd name="connsiteX36" fmla="*/ 564973 w 2216820"/>
                <a:gd name="connsiteY36" fmla="*/ 1369236 h 1402338"/>
                <a:gd name="connsiteX37" fmla="*/ 638584 w 2216820"/>
                <a:gd name="connsiteY37" fmla="*/ 1348193 h 1402338"/>
                <a:gd name="connsiteX38" fmla="*/ 773176 w 2216820"/>
                <a:gd name="connsiteY38" fmla="*/ 1301005 h 1402338"/>
                <a:gd name="connsiteX39" fmla="*/ 905220 w 2216820"/>
                <a:gd name="connsiteY39" fmla="*/ 1247099 h 1402338"/>
                <a:gd name="connsiteX40" fmla="*/ 913860 w 2216820"/>
                <a:gd name="connsiteY40" fmla="*/ 1242965 h 1402338"/>
                <a:gd name="connsiteX41" fmla="*/ 914527 w 2216820"/>
                <a:gd name="connsiteY41" fmla="*/ 1242901 h 1402338"/>
                <a:gd name="connsiteX42" fmla="*/ 1382092 w 2216820"/>
                <a:gd name="connsiteY42" fmla="*/ 1092762 h 1402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2216820" h="1402338">
                  <a:moveTo>
                    <a:pt x="1382092" y="1092762"/>
                  </a:moveTo>
                  <a:cubicBezTo>
                    <a:pt x="1536444" y="1015565"/>
                    <a:pt x="1671311" y="918243"/>
                    <a:pt x="1782682" y="808705"/>
                  </a:cubicBezTo>
                  <a:lnTo>
                    <a:pt x="1867197" y="716073"/>
                  </a:lnTo>
                  <a:lnTo>
                    <a:pt x="1875257" y="710302"/>
                  </a:lnTo>
                  <a:cubicBezTo>
                    <a:pt x="1909631" y="681388"/>
                    <a:pt x="1954531" y="632293"/>
                    <a:pt x="1998982" y="572998"/>
                  </a:cubicBezTo>
                  <a:lnTo>
                    <a:pt x="2080525" y="444101"/>
                  </a:lnTo>
                  <a:lnTo>
                    <a:pt x="2087537" y="436759"/>
                  </a:lnTo>
                  <a:cubicBezTo>
                    <a:pt x="2180821" y="326126"/>
                    <a:pt x="2227701" y="225065"/>
                    <a:pt x="2214680" y="146996"/>
                  </a:cubicBezTo>
                  <a:lnTo>
                    <a:pt x="2203665" y="112837"/>
                  </a:lnTo>
                  <a:lnTo>
                    <a:pt x="2203756" y="112791"/>
                  </a:lnTo>
                  <a:lnTo>
                    <a:pt x="2203561" y="112515"/>
                  </a:lnTo>
                  <a:lnTo>
                    <a:pt x="2203459" y="112199"/>
                  </a:lnTo>
                  <a:lnTo>
                    <a:pt x="2203369" y="112244"/>
                  </a:lnTo>
                  <a:lnTo>
                    <a:pt x="2182645" y="82941"/>
                  </a:lnTo>
                  <a:cubicBezTo>
                    <a:pt x="2127990" y="25695"/>
                    <a:pt x="2019008" y="2585"/>
                    <a:pt x="1874533" y="10864"/>
                  </a:cubicBezTo>
                  <a:lnTo>
                    <a:pt x="1864452" y="12071"/>
                  </a:lnTo>
                  <a:lnTo>
                    <a:pt x="1712406" y="0"/>
                  </a:lnTo>
                  <a:cubicBezTo>
                    <a:pt x="1638300" y="0"/>
                    <a:pt x="1572085" y="6477"/>
                    <a:pt x="1528332" y="16638"/>
                  </a:cubicBezTo>
                  <a:lnTo>
                    <a:pt x="1518880" y="19625"/>
                  </a:lnTo>
                  <a:lnTo>
                    <a:pt x="1394067" y="31685"/>
                  </a:lnTo>
                  <a:cubicBezTo>
                    <a:pt x="1239620" y="55092"/>
                    <a:pt x="1080853" y="104627"/>
                    <a:pt x="926501" y="181824"/>
                  </a:cubicBezTo>
                  <a:cubicBezTo>
                    <a:pt x="772149" y="259021"/>
                    <a:pt x="637282" y="356343"/>
                    <a:pt x="525912" y="465880"/>
                  </a:cubicBezTo>
                  <a:lnTo>
                    <a:pt x="525461" y="466375"/>
                  </a:lnTo>
                  <a:lnTo>
                    <a:pt x="516971" y="470808"/>
                  </a:lnTo>
                  <a:cubicBezTo>
                    <a:pt x="478722" y="492321"/>
                    <a:pt x="437347" y="517042"/>
                    <a:pt x="394635" y="544126"/>
                  </a:cubicBezTo>
                  <a:cubicBezTo>
                    <a:pt x="351923" y="571209"/>
                    <a:pt x="311918" y="598091"/>
                    <a:pt x="276147" y="623513"/>
                  </a:cubicBezTo>
                  <a:lnTo>
                    <a:pt x="215156" y="669789"/>
                  </a:lnTo>
                  <a:lnTo>
                    <a:pt x="190073" y="684922"/>
                  </a:lnTo>
                  <a:cubicBezTo>
                    <a:pt x="42753" y="790736"/>
                    <a:pt x="-28366" y="965988"/>
                    <a:pt x="10490" y="1124902"/>
                  </a:cubicBezTo>
                  <a:lnTo>
                    <a:pt x="36581" y="1195932"/>
                  </a:lnTo>
                  <a:lnTo>
                    <a:pt x="36514" y="1195966"/>
                  </a:lnTo>
                  <a:lnTo>
                    <a:pt x="36698" y="1196249"/>
                  </a:lnTo>
                  <a:lnTo>
                    <a:pt x="36811" y="1196557"/>
                  </a:lnTo>
                  <a:lnTo>
                    <a:pt x="36877" y="1196524"/>
                  </a:lnTo>
                  <a:lnTo>
                    <a:pt x="78060" y="1260006"/>
                  </a:lnTo>
                  <a:cubicBezTo>
                    <a:pt x="181905" y="1386417"/>
                    <a:pt x="364788" y="1434634"/>
                    <a:pt x="537819" y="1380228"/>
                  </a:cubicBezTo>
                  <a:lnTo>
                    <a:pt x="564973" y="1369236"/>
                  </a:lnTo>
                  <a:lnTo>
                    <a:pt x="638584" y="1348193"/>
                  </a:lnTo>
                  <a:cubicBezTo>
                    <a:pt x="680381" y="1334820"/>
                    <a:pt x="725887" y="1318935"/>
                    <a:pt x="773176" y="1301005"/>
                  </a:cubicBezTo>
                  <a:cubicBezTo>
                    <a:pt x="820467" y="1283076"/>
                    <a:pt x="865065" y="1264799"/>
                    <a:pt x="905220" y="1247099"/>
                  </a:cubicBezTo>
                  <a:lnTo>
                    <a:pt x="913860" y="1242965"/>
                  </a:lnTo>
                  <a:lnTo>
                    <a:pt x="914527" y="1242901"/>
                  </a:lnTo>
                  <a:cubicBezTo>
                    <a:pt x="1068973" y="1219493"/>
                    <a:pt x="1227740" y="1169959"/>
                    <a:pt x="1382092" y="1092762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77" name="フリーフォーム: 図形 46">
              <a:extLst>
                <a:ext uri="{FF2B5EF4-FFF2-40B4-BE49-F238E27FC236}">
                  <a16:creationId xmlns:a16="http://schemas.microsoft.com/office/drawing/2014/main" id="{867E34B5-4606-4033-AD27-8C440BD60242}"/>
                </a:ext>
              </a:extLst>
            </p:cNvPr>
            <p:cNvSpPr/>
            <p:nvPr/>
          </p:nvSpPr>
          <p:spPr>
            <a:xfrm>
              <a:off x="3405188" y="2104658"/>
              <a:ext cx="2304001" cy="366086"/>
            </a:xfrm>
            <a:custGeom>
              <a:avLst/>
              <a:gdLst>
                <a:gd name="connsiteX0" fmla="*/ 0 w 2304001"/>
                <a:gd name="connsiteY0" fmla="*/ 182447 h 366086"/>
                <a:gd name="connsiteX1" fmla="*/ 0 w 2304001"/>
                <a:gd name="connsiteY1" fmla="*/ 182448 h 366086"/>
                <a:gd name="connsiteX2" fmla="*/ 0 w 2304001"/>
                <a:gd name="connsiteY2" fmla="*/ 182448 h 366086"/>
                <a:gd name="connsiteX3" fmla="*/ 107156 w 2304001"/>
                <a:gd name="connsiteY3" fmla="*/ 0 h 366086"/>
                <a:gd name="connsiteX4" fmla="*/ 2204548 w 2304001"/>
                <a:gd name="connsiteY4" fmla="*/ 141685 h 366086"/>
                <a:gd name="connsiteX5" fmla="*/ 2263238 w 2304001"/>
                <a:gd name="connsiteY5" fmla="*/ 141685 h 366086"/>
                <a:gd name="connsiteX6" fmla="*/ 2304001 w 2304001"/>
                <a:gd name="connsiteY6" fmla="*/ 182448 h 366086"/>
                <a:gd name="connsiteX7" fmla="*/ 2304000 w 2304001"/>
                <a:gd name="connsiteY7" fmla="*/ 182448 h 366086"/>
                <a:gd name="connsiteX8" fmla="*/ 2263237 w 2304001"/>
                <a:gd name="connsiteY8" fmla="*/ 223211 h 366086"/>
                <a:gd name="connsiteX9" fmla="*/ 2222163 w 2304001"/>
                <a:gd name="connsiteY9" fmla="*/ 223211 h 366086"/>
                <a:gd name="connsiteX10" fmla="*/ 107155 w 2304001"/>
                <a:gd name="connsiteY10" fmla="*/ 366086 h 366086"/>
                <a:gd name="connsiteX11" fmla="*/ 107155 w 2304001"/>
                <a:gd name="connsiteY11" fmla="*/ 223210 h 366086"/>
                <a:gd name="connsiteX12" fmla="*/ 40763 w 2304001"/>
                <a:gd name="connsiteY12" fmla="*/ 223210 h 366086"/>
                <a:gd name="connsiteX13" fmla="*/ 11939 w 2304001"/>
                <a:gd name="connsiteY13" fmla="*/ 211271 h 366086"/>
                <a:gd name="connsiteX14" fmla="*/ 0 w 2304001"/>
                <a:gd name="connsiteY14" fmla="*/ 182448 h 366086"/>
                <a:gd name="connsiteX15" fmla="*/ 11939 w 2304001"/>
                <a:gd name="connsiteY15" fmla="*/ 153624 h 366086"/>
                <a:gd name="connsiteX16" fmla="*/ 40763 w 2304001"/>
                <a:gd name="connsiteY16" fmla="*/ 141685 h 366086"/>
                <a:gd name="connsiteX17" fmla="*/ 107156 w 2304001"/>
                <a:gd name="connsiteY17" fmla="*/ 141685 h 366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304001" h="366086">
                  <a:moveTo>
                    <a:pt x="0" y="182447"/>
                  </a:moveTo>
                  <a:lnTo>
                    <a:pt x="0" y="182448"/>
                  </a:lnTo>
                  <a:lnTo>
                    <a:pt x="0" y="182448"/>
                  </a:lnTo>
                  <a:close/>
                  <a:moveTo>
                    <a:pt x="107156" y="0"/>
                  </a:moveTo>
                  <a:lnTo>
                    <a:pt x="2204548" y="141685"/>
                  </a:lnTo>
                  <a:lnTo>
                    <a:pt x="2263238" y="141685"/>
                  </a:lnTo>
                  <a:cubicBezTo>
                    <a:pt x="2285751" y="141685"/>
                    <a:pt x="2304001" y="159935"/>
                    <a:pt x="2304001" y="182448"/>
                  </a:cubicBezTo>
                  <a:lnTo>
                    <a:pt x="2304000" y="182448"/>
                  </a:lnTo>
                  <a:cubicBezTo>
                    <a:pt x="2304000" y="204961"/>
                    <a:pt x="2285750" y="223211"/>
                    <a:pt x="2263237" y="223211"/>
                  </a:cubicBezTo>
                  <a:lnTo>
                    <a:pt x="2222163" y="223211"/>
                  </a:lnTo>
                  <a:lnTo>
                    <a:pt x="107155" y="366086"/>
                  </a:lnTo>
                  <a:lnTo>
                    <a:pt x="107155" y="223210"/>
                  </a:lnTo>
                  <a:lnTo>
                    <a:pt x="40763" y="223210"/>
                  </a:lnTo>
                  <a:cubicBezTo>
                    <a:pt x="29506" y="223210"/>
                    <a:pt x="19316" y="218648"/>
                    <a:pt x="11939" y="211271"/>
                  </a:cubicBezTo>
                  <a:lnTo>
                    <a:pt x="0" y="182448"/>
                  </a:lnTo>
                  <a:lnTo>
                    <a:pt x="11939" y="153624"/>
                  </a:lnTo>
                  <a:cubicBezTo>
                    <a:pt x="19316" y="146248"/>
                    <a:pt x="29506" y="141685"/>
                    <a:pt x="40763" y="141685"/>
                  </a:cubicBezTo>
                  <a:lnTo>
                    <a:pt x="107156" y="14168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83564720-9DB7-43F6-8EB3-6E26A0FBDE03}"/>
                </a:ext>
              </a:extLst>
            </p:cNvPr>
            <p:cNvGrpSpPr/>
            <p:nvPr/>
          </p:nvGrpSpPr>
          <p:grpSpPr>
            <a:xfrm>
              <a:off x="1710160" y="1856995"/>
              <a:ext cx="444871" cy="861413"/>
              <a:chOff x="1710160" y="2649615"/>
              <a:chExt cx="444871" cy="861413"/>
            </a:xfrm>
          </p:grpSpPr>
          <p:sp>
            <p:nvSpPr>
              <p:cNvPr id="104" name="フリーフォーム: 図形 33">
                <a:extLst>
                  <a:ext uri="{FF2B5EF4-FFF2-40B4-BE49-F238E27FC236}">
                    <a16:creationId xmlns:a16="http://schemas.microsoft.com/office/drawing/2014/main" id="{1B951959-4D47-433F-A36C-7CF6FFE9FEB2}"/>
                  </a:ext>
                </a:extLst>
              </p:cNvPr>
              <p:cNvSpPr/>
              <p:nvPr/>
            </p:nvSpPr>
            <p:spPr>
              <a:xfrm>
                <a:off x="1710160" y="2723434"/>
                <a:ext cx="99590" cy="711994"/>
              </a:xfrm>
              <a:custGeom>
                <a:avLst/>
                <a:gdLst>
                  <a:gd name="connsiteX0" fmla="*/ 99590 w 99590"/>
                  <a:gd name="connsiteY0" fmla="*/ 0 h 711994"/>
                  <a:gd name="connsiteX1" fmla="*/ 49584 w 99590"/>
                  <a:gd name="connsiteY1" fmla="*/ 85725 h 711994"/>
                  <a:gd name="connsiteX2" fmla="*/ 13865 w 99590"/>
                  <a:gd name="connsiteY2" fmla="*/ 204787 h 711994"/>
                  <a:gd name="connsiteX3" fmla="*/ 1959 w 99590"/>
                  <a:gd name="connsiteY3" fmla="*/ 326231 h 711994"/>
                  <a:gd name="connsiteX4" fmla="*/ 1959 w 99590"/>
                  <a:gd name="connsiteY4" fmla="*/ 431006 h 711994"/>
                  <a:gd name="connsiteX5" fmla="*/ 21009 w 99590"/>
                  <a:gd name="connsiteY5" fmla="*/ 559594 h 711994"/>
                  <a:gd name="connsiteX6" fmla="*/ 56728 w 99590"/>
                  <a:gd name="connsiteY6" fmla="*/ 659606 h 711994"/>
                  <a:gd name="connsiteX7" fmla="*/ 94828 w 99590"/>
                  <a:gd name="connsiteY7" fmla="*/ 711994 h 711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9590" h="711994">
                    <a:moveTo>
                      <a:pt x="99590" y="0"/>
                    </a:moveTo>
                    <a:cubicBezTo>
                      <a:pt x="81730" y="25797"/>
                      <a:pt x="63871" y="51594"/>
                      <a:pt x="49584" y="85725"/>
                    </a:cubicBezTo>
                    <a:cubicBezTo>
                      <a:pt x="35297" y="119856"/>
                      <a:pt x="21802" y="164703"/>
                      <a:pt x="13865" y="204787"/>
                    </a:cubicBezTo>
                    <a:cubicBezTo>
                      <a:pt x="5928" y="244871"/>
                      <a:pt x="3943" y="288528"/>
                      <a:pt x="1959" y="326231"/>
                    </a:cubicBezTo>
                    <a:cubicBezTo>
                      <a:pt x="-25" y="363934"/>
                      <a:pt x="-1216" y="392112"/>
                      <a:pt x="1959" y="431006"/>
                    </a:cubicBezTo>
                    <a:cubicBezTo>
                      <a:pt x="5134" y="469900"/>
                      <a:pt x="11881" y="521494"/>
                      <a:pt x="21009" y="559594"/>
                    </a:cubicBezTo>
                    <a:cubicBezTo>
                      <a:pt x="30137" y="597694"/>
                      <a:pt x="44425" y="634206"/>
                      <a:pt x="56728" y="659606"/>
                    </a:cubicBezTo>
                    <a:cubicBezTo>
                      <a:pt x="69031" y="685006"/>
                      <a:pt x="81929" y="698500"/>
                      <a:pt x="94828" y="711994"/>
                    </a:cubicBezTo>
                  </a:path>
                </a:pathLst>
              </a:custGeom>
              <a:noFill/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105" name="直線コネクタ 36">
                <a:extLst>
                  <a:ext uri="{FF2B5EF4-FFF2-40B4-BE49-F238E27FC236}">
                    <a16:creationId xmlns:a16="http://schemas.microsoft.com/office/drawing/2014/main" id="{03032AF8-A575-441E-899F-9A7E5D5845CC}"/>
                  </a:ext>
                </a:extLst>
              </p:cNvPr>
              <p:cNvCxnSpPr>
                <a:endCxn id="104" idx="0"/>
              </p:cNvCxnSpPr>
              <p:nvPr/>
            </p:nvCxnSpPr>
            <p:spPr>
              <a:xfrm flipH="1">
                <a:off x="1809750" y="2649615"/>
                <a:ext cx="345281" cy="73819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直線コネクタ 37">
                <a:extLst>
                  <a:ext uri="{FF2B5EF4-FFF2-40B4-BE49-F238E27FC236}">
                    <a16:creationId xmlns:a16="http://schemas.microsoft.com/office/drawing/2014/main" id="{CDCB82A1-274B-4D9B-AD4D-7E03BA7D1F27}"/>
                  </a:ext>
                </a:extLst>
              </p:cNvPr>
              <p:cNvCxnSpPr>
                <a:cxnSpLocks/>
                <a:endCxn id="104" idx="7"/>
              </p:cNvCxnSpPr>
              <p:nvPr/>
            </p:nvCxnSpPr>
            <p:spPr>
              <a:xfrm flipH="1" flipV="1">
                <a:off x="1804988" y="3435428"/>
                <a:ext cx="345600" cy="75600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1FC40D2-681E-4494-B68C-881C1745647B}"/>
                </a:ext>
              </a:extLst>
            </p:cNvPr>
            <p:cNvSpPr/>
            <p:nvPr/>
          </p:nvSpPr>
          <p:spPr>
            <a:xfrm>
              <a:off x="2647948" y="1942419"/>
              <a:ext cx="1126332" cy="690564"/>
            </a:xfrm>
            <a:custGeom>
              <a:avLst/>
              <a:gdLst>
                <a:gd name="connsiteX0" fmla="*/ 531020 w 1126332"/>
                <a:gd name="connsiteY0" fmla="*/ 0 h 690564"/>
                <a:gd name="connsiteX1" fmla="*/ 665143 w 1126332"/>
                <a:gd name="connsiteY1" fmla="*/ 25006 h 690564"/>
                <a:gd name="connsiteX2" fmla="*/ 676664 w 1126332"/>
                <a:gd name="connsiteY2" fmla="*/ 25679 h 690564"/>
                <a:gd name="connsiteX3" fmla="*/ 1126332 w 1126332"/>
                <a:gd name="connsiteY3" fmla="*/ 345282 h 690564"/>
                <a:gd name="connsiteX4" fmla="*/ 676664 w 1126332"/>
                <a:gd name="connsiteY4" fmla="*/ 664885 h 690564"/>
                <a:gd name="connsiteX5" fmla="*/ 665143 w 1126332"/>
                <a:gd name="connsiteY5" fmla="*/ 665558 h 690564"/>
                <a:gd name="connsiteX6" fmla="*/ 531020 w 1126332"/>
                <a:gd name="connsiteY6" fmla="*/ 690564 h 690564"/>
                <a:gd name="connsiteX7" fmla="*/ 240507 w 1126332"/>
                <a:gd name="connsiteY7" fmla="*/ 685801 h 690564"/>
                <a:gd name="connsiteX8" fmla="*/ 104842 w 1126332"/>
                <a:gd name="connsiteY8" fmla="*/ 533762 h 690564"/>
                <a:gd name="connsiteX9" fmla="*/ 96180 w 1126332"/>
                <a:gd name="connsiteY9" fmla="*/ 527681 h 690564"/>
                <a:gd name="connsiteX10" fmla="*/ 0 w 1126332"/>
                <a:gd name="connsiteY10" fmla="*/ 345282 h 690564"/>
                <a:gd name="connsiteX11" fmla="*/ 96180 w 1126332"/>
                <a:gd name="connsiteY11" fmla="*/ 162883 h 690564"/>
                <a:gd name="connsiteX12" fmla="*/ 104842 w 1126332"/>
                <a:gd name="connsiteY12" fmla="*/ 156802 h 690564"/>
                <a:gd name="connsiteX13" fmla="*/ 240507 w 1126332"/>
                <a:gd name="connsiteY13" fmla="*/ 4763 h 690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26332" h="690564">
                  <a:moveTo>
                    <a:pt x="531020" y="0"/>
                  </a:moveTo>
                  <a:lnTo>
                    <a:pt x="665143" y="25006"/>
                  </a:lnTo>
                  <a:lnTo>
                    <a:pt x="676664" y="25679"/>
                  </a:lnTo>
                  <a:cubicBezTo>
                    <a:pt x="933289" y="56099"/>
                    <a:pt x="1126332" y="187632"/>
                    <a:pt x="1126332" y="345282"/>
                  </a:cubicBezTo>
                  <a:cubicBezTo>
                    <a:pt x="1126332" y="502933"/>
                    <a:pt x="933289" y="634465"/>
                    <a:pt x="676664" y="664885"/>
                  </a:cubicBezTo>
                  <a:lnTo>
                    <a:pt x="665143" y="665558"/>
                  </a:lnTo>
                  <a:lnTo>
                    <a:pt x="531020" y="690564"/>
                  </a:lnTo>
                  <a:lnTo>
                    <a:pt x="240507" y="685801"/>
                  </a:lnTo>
                  <a:lnTo>
                    <a:pt x="104842" y="533762"/>
                  </a:lnTo>
                  <a:lnTo>
                    <a:pt x="96180" y="527681"/>
                  </a:lnTo>
                  <a:cubicBezTo>
                    <a:pt x="35457" y="475614"/>
                    <a:pt x="0" y="412847"/>
                    <a:pt x="0" y="345282"/>
                  </a:cubicBezTo>
                  <a:cubicBezTo>
                    <a:pt x="0" y="277718"/>
                    <a:pt x="35457" y="214950"/>
                    <a:pt x="96180" y="162883"/>
                  </a:cubicBezTo>
                  <a:lnTo>
                    <a:pt x="104842" y="156802"/>
                  </a:lnTo>
                  <a:lnTo>
                    <a:pt x="240507" y="4763"/>
                  </a:ln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フリーフォーム: 図形 77">
              <a:extLst>
                <a:ext uri="{FF2B5EF4-FFF2-40B4-BE49-F238E27FC236}">
                  <a16:creationId xmlns:a16="http://schemas.microsoft.com/office/drawing/2014/main" id="{FE106C69-ECB3-4C16-8210-47F403B6BE67}"/>
                </a:ext>
              </a:extLst>
            </p:cNvPr>
            <p:cNvSpPr/>
            <p:nvPr/>
          </p:nvSpPr>
          <p:spPr>
            <a:xfrm flipV="1">
              <a:off x="2124075" y="2087280"/>
              <a:ext cx="1144567" cy="400843"/>
            </a:xfrm>
            <a:custGeom>
              <a:avLst/>
              <a:gdLst>
                <a:gd name="connsiteX0" fmla="*/ 552449 w 1144567"/>
                <a:gd name="connsiteY0" fmla="*/ 400843 h 400843"/>
                <a:gd name="connsiteX1" fmla="*/ 815175 w 1144567"/>
                <a:gd name="connsiteY1" fmla="*/ 356921 h 400843"/>
                <a:gd name="connsiteX2" fmla="*/ 844791 w 1144567"/>
                <a:gd name="connsiteY2" fmla="*/ 343548 h 400843"/>
                <a:gd name="connsiteX3" fmla="*/ 1108218 w 1144567"/>
                <a:gd name="connsiteY3" fmla="*/ 233873 h 400843"/>
                <a:gd name="connsiteX4" fmla="*/ 1112601 w 1144567"/>
                <a:gd name="connsiteY4" fmla="*/ 233159 h 400843"/>
                <a:gd name="connsiteX5" fmla="*/ 1136586 w 1144567"/>
                <a:gd name="connsiteY5" fmla="*/ 219156 h 400843"/>
                <a:gd name="connsiteX6" fmla="*/ 1143955 w 1144567"/>
                <a:gd name="connsiteY6" fmla="*/ 204788 h 400843"/>
                <a:gd name="connsiteX7" fmla="*/ 1142328 w 1144567"/>
                <a:gd name="connsiteY7" fmla="*/ 204788 h 400843"/>
                <a:gd name="connsiteX8" fmla="*/ 1144567 w 1144567"/>
                <a:gd name="connsiteY8" fmla="*/ 200422 h 400843"/>
                <a:gd name="connsiteX9" fmla="*/ 1142328 w 1144567"/>
                <a:gd name="connsiteY9" fmla="*/ 196055 h 400843"/>
                <a:gd name="connsiteX10" fmla="*/ 1143955 w 1144567"/>
                <a:gd name="connsiteY10" fmla="*/ 196055 h 400843"/>
                <a:gd name="connsiteX11" fmla="*/ 1136586 w 1144567"/>
                <a:gd name="connsiteY11" fmla="*/ 181688 h 400843"/>
                <a:gd name="connsiteX12" fmla="*/ 1112601 w 1144567"/>
                <a:gd name="connsiteY12" fmla="*/ 167684 h 400843"/>
                <a:gd name="connsiteX13" fmla="*/ 1108218 w 1144567"/>
                <a:gd name="connsiteY13" fmla="*/ 166970 h 400843"/>
                <a:gd name="connsiteX14" fmla="*/ 844791 w 1144567"/>
                <a:gd name="connsiteY14" fmla="*/ 57295 h 400843"/>
                <a:gd name="connsiteX15" fmla="*/ 815175 w 1144567"/>
                <a:gd name="connsiteY15" fmla="*/ 43922 h 400843"/>
                <a:gd name="connsiteX16" fmla="*/ 552449 w 1144567"/>
                <a:gd name="connsiteY16" fmla="*/ 0 h 400843"/>
                <a:gd name="connsiteX17" fmla="*/ 412715 w 1144567"/>
                <a:gd name="connsiteY17" fmla="*/ 11562 h 400843"/>
                <a:gd name="connsiteX18" fmla="*/ 374210 w 1144567"/>
                <a:gd name="connsiteY18" fmla="*/ 21693 h 400843"/>
                <a:gd name="connsiteX19" fmla="*/ 373898 w 1144567"/>
                <a:gd name="connsiteY19" fmla="*/ 20405 h 400843"/>
                <a:gd name="connsiteX20" fmla="*/ 46077 w 1144567"/>
                <a:gd name="connsiteY20" fmla="*/ 99870 h 400843"/>
                <a:gd name="connsiteX21" fmla="*/ 46284 w 1144567"/>
                <a:gd name="connsiteY21" fmla="*/ 100723 h 400843"/>
                <a:gd name="connsiteX22" fmla="*/ 27919 w 1144567"/>
                <a:gd name="connsiteY22" fmla="*/ 104669 h 400843"/>
                <a:gd name="connsiteX23" fmla="*/ 13379 w 1144567"/>
                <a:gd name="connsiteY23" fmla="*/ 116249 h 400843"/>
                <a:gd name="connsiteX24" fmla="*/ 2843 w 1144567"/>
                <a:gd name="connsiteY24" fmla="*/ 133665 h 400843"/>
                <a:gd name="connsiteX25" fmla="*/ 0 w 1144567"/>
                <a:gd name="connsiteY25" fmla="*/ 149062 h 400843"/>
                <a:gd name="connsiteX26" fmla="*/ 0 w 1144567"/>
                <a:gd name="connsiteY26" fmla="*/ 251781 h 400843"/>
                <a:gd name="connsiteX27" fmla="*/ 2843 w 1144567"/>
                <a:gd name="connsiteY27" fmla="*/ 267178 h 400843"/>
                <a:gd name="connsiteX28" fmla="*/ 13379 w 1144567"/>
                <a:gd name="connsiteY28" fmla="*/ 284594 h 400843"/>
                <a:gd name="connsiteX29" fmla="*/ 27919 w 1144567"/>
                <a:gd name="connsiteY29" fmla="*/ 296174 h 400843"/>
                <a:gd name="connsiteX30" fmla="*/ 46284 w 1144567"/>
                <a:gd name="connsiteY30" fmla="*/ 300120 h 400843"/>
                <a:gd name="connsiteX31" fmla="*/ 46077 w 1144567"/>
                <a:gd name="connsiteY31" fmla="*/ 300973 h 400843"/>
                <a:gd name="connsiteX32" fmla="*/ 373898 w 1144567"/>
                <a:gd name="connsiteY32" fmla="*/ 380438 h 400843"/>
                <a:gd name="connsiteX33" fmla="*/ 374210 w 1144567"/>
                <a:gd name="connsiteY33" fmla="*/ 379150 h 400843"/>
                <a:gd name="connsiteX34" fmla="*/ 412715 w 1144567"/>
                <a:gd name="connsiteY34" fmla="*/ 389281 h 400843"/>
                <a:gd name="connsiteX35" fmla="*/ 552449 w 1144567"/>
                <a:gd name="connsiteY35" fmla="*/ 400843 h 400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144567" h="400843">
                  <a:moveTo>
                    <a:pt x="552449" y="400843"/>
                  </a:moveTo>
                  <a:cubicBezTo>
                    <a:pt x="649769" y="400843"/>
                    <a:pt x="740178" y="384651"/>
                    <a:pt x="815175" y="356921"/>
                  </a:cubicBezTo>
                  <a:lnTo>
                    <a:pt x="844791" y="343548"/>
                  </a:lnTo>
                  <a:lnTo>
                    <a:pt x="1108218" y="233873"/>
                  </a:lnTo>
                  <a:lnTo>
                    <a:pt x="1112601" y="233159"/>
                  </a:lnTo>
                  <a:cubicBezTo>
                    <a:pt x="1122728" y="229173"/>
                    <a:pt x="1130923" y="224426"/>
                    <a:pt x="1136586" y="219156"/>
                  </a:cubicBezTo>
                  <a:lnTo>
                    <a:pt x="1143955" y="204788"/>
                  </a:lnTo>
                  <a:lnTo>
                    <a:pt x="1142328" y="204788"/>
                  </a:lnTo>
                  <a:lnTo>
                    <a:pt x="1144567" y="200422"/>
                  </a:lnTo>
                  <a:lnTo>
                    <a:pt x="1142328" y="196055"/>
                  </a:lnTo>
                  <a:lnTo>
                    <a:pt x="1143955" y="196055"/>
                  </a:lnTo>
                  <a:lnTo>
                    <a:pt x="1136586" y="181688"/>
                  </a:lnTo>
                  <a:cubicBezTo>
                    <a:pt x="1130923" y="176417"/>
                    <a:pt x="1122728" y="171671"/>
                    <a:pt x="1112601" y="167684"/>
                  </a:cubicBezTo>
                  <a:lnTo>
                    <a:pt x="1108218" y="166970"/>
                  </a:lnTo>
                  <a:lnTo>
                    <a:pt x="844791" y="57295"/>
                  </a:lnTo>
                  <a:lnTo>
                    <a:pt x="815175" y="43922"/>
                  </a:lnTo>
                  <a:cubicBezTo>
                    <a:pt x="740178" y="16192"/>
                    <a:pt x="649769" y="0"/>
                    <a:pt x="552449" y="0"/>
                  </a:cubicBezTo>
                  <a:cubicBezTo>
                    <a:pt x="503790" y="0"/>
                    <a:pt x="456857" y="4048"/>
                    <a:pt x="412715" y="11562"/>
                  </a:cubicBezTo>
                  <a:lnTo>
                    <a:pt x="374210" y="21693"/>
                  </a:lnTo>
                  <a:lnTo>
                    <a:pt x="373898" y="20405"/>
                  </a:lnTo>
                  <a:lnTo>
                    <a:pt x="46077" y="99870"/>
                  </a:lnTo>
                  <a:lnTo>
                    <a:pt x="46284" y="100723"/>
                  </a:lnTo>
                  <a:lnTo>
                    <a:pt x="27919" y="104669"/>
                  </a:lnTo>
                  <a:lnTo>
                    <a:pt x="13379" y="116249"/>
                  </a:lnTo>
                  <a:cubicBezTo>
                    <a:pt x="8895" y="121350"/>
                    <a:pt x="5309" y="127240"/>
                    <a:pt x="2843" y="133665"/>
                  </a:cubicBezTo>
                  <a:lnTo>
                    <a:pt x="0" y="149062"/>
                  </a:lnTo>
                  <a:lnTo>
                    <a:pt x="0" y="251781"/>
                  </a:lnTo>
                  <a:lnTo>
                    <a:pt x="2843" y="267178"/>
                  </a:lnTo>
                  <a:cubicBezTo>
                    <a:pt x="5309" y="273603"/>
                    <a:pt x="8895" y="279493"/>
                    <a:pt x="13379" y="284594"/>
                  </a:cubicBezTo>
                  <a:lnTo>
                    <a:pt x="27919" y="296174"/>
                  </a:lnTo>
                  <a:lnTo>
                    <a:pt x="46284" y="300120"/>
                  </a:lnTo>
                  <a:lnTo>
                    <a:pt x="46077" y="300973"/>
                  </a:lnTo>
                  <a:lnTo>
                    <a:pt x="373898" y="380438"/>
                  </a:lnTo>
                  <a:lnTo>
                    <a:pt x="374210" y="379150"/>
                  </a:lnTo>
                  <a:lnTo>
                    <a:pt x="412715" y="389281"/>
                  </a:lnTo>
                  <a:cubicBezTo>
                    <a:pt x="456857" y="396795"/>
                    <a:pt x="503790" y="400843"/>
                    <a:pt x="552449" y="400843"/>
                  </a:cubicBezTo>
                  <a:close/>
                </a:path>
              </a:pathLst>
            </a:custGeom>
            <a:solidFill>
              <a:srgbClr val="FFFFFF"/>
            </a:solidFill>
            <a:ln w="63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kumimoji="1" lang="ja-JP" altLang="en-US"/>
            </a:p>
          </p:txBody>
        </p: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6DD5E809-4118-493F-9E7B-4939BE1FBC88}"/>
                </a:ext>
              </a:extLst>
            </p:cNvPr>
            <p:cNvGrpSpPr/>
            <p:nvPr/>
          </p:nvGrpSpPr>
          <p:grpSpPr>
            <a:xfrm>
              <a:off x="1900660" y="1855701"/>
              <a:ext cx="264331" cy="864001"/>
              <a:chOff x="1900660" y="1854957"/>
              <a:chExt cx="264331" cy="864001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3970BAC5-6F21-4010-88DA-C75A4CD7114B}"/>
                  </a:ext>
                </a:extLst>
              </p:cNvPr>
              <p:cNvGrpSpPr/>
              <p:nvPr/>
            </p:nvGrpSpPr>
            <p:grpSpPr>
              <a:xfrm>
                <a:off x="1900660" y="1900026"/>
                <a:ext cx="234346" cy="775351"/>
                <a:chOff x="1895898" y="1895475"/>
                <a:chExt cx="234346" cy="775351"/>
              </a:xfrm>
            </p:grpSpPr>
            <p:sp>
              <p:nvSpPr>
                <p:cNvPr id="101" name="フリーフォーム: 図形 33">
                  <a:extLst>
                    <a:ext uri="{FF2B5EF4-FFF2-40B4-BE49-F238E27FC236}">
                      <a16:creationId xmlns:a16="http://schemas.microsoft.com/office/drawing/2014/main" id="{C8DA2E43-5D3C-4AE5-9F12-CB6BE17113E3}"/>
                    </a:ext>
                  </a:extLst>
                </p:cNvPr>
                <p:cNvSpPr/>
                <p:nvPr/>
              </p:nvSpPr>
              <p:spPr>
                <a:xfrm>
                  <a:off x="1895898" y="1926432"/>
                  <a:ext cx="54346" cy="711994"/>
                </a:xfrm>
                <a:custGeom>
                  <a:avLst/>
                  <a:gdLst>
                    <a:gd name="connsiteX0" fmla="*/ 99590 w 99590"/>
                    <a:gd name="connsiteY0" fmla="*/ 0 h 711994"/>
                    <a:gd name="connsiteX1" fmla="*/ 49584 w 99590"/>
                    <a:gd name="connsiteY1" fmla="*/ 85725 h 711994"/>
                    <a:gd name="connsiteX2" fmla="*/ 13865 w 99590"/>
                    <a:gd name="connsiteY2" fmla="*/ 204787 h 711994"/>
                    <a:gd name="connsiteX3" fmla="*/ 1959 w 99590"/>
                    <a:gd name="connsiteY3" fmla="*/ 326231 h 711994"/>
                    <a:gd name="connsiteX4" fmla="*/ 1959 w 99590"/>
                    <a:gd name="connsiteY4" fmla="*/ 431006 h 711994"/>
                    <a:gd name="connsiteX5" fmla="*/ 21009 w 99590"/>
                    <a:gd name="connsiteY5" fmla="*/ 559594 h 711994"/>
                    <a:gd name="connsiteX6" fmla="*/ 56728 w 99590"/>
                    <a:gd name="connsiteY6" fmla="*/ 659606 h 711994"/>
                    <a:gd name="connsiteX7" fmla="*/ 94828 w 99590"/>
                    <a:gd name="connsiteY7" fmla="*/ 711994 h 7119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99590" h="711994">
                      <a:moveTo>
                        <a:pt x="99590" y="0"/>
                      </a:moveTo>
                      <a:cubicBezTo>
                        <a:pt x="81730" y="25797"/>
                        <a:pt x="63871" y="51594"/>
                        <a:pt x="49584" y="85725"/>
                      </a:cubicBezTo>
                      <a:cubicBezTo>
                        <a:pt x="35297" y="119856"/>
                        <a:pt x="21802" y="164703"/>
                        <a:pt x="13865" y="204787"/>
                      </a:cubicBezTo>
                      <a:cubicBezTo>
                        <a:pt x="5928" y="244871"/>
                        <a:pt x="3943" y="288528"/>
                        <a:pt x="1959" y="326231"/>
                      </a:cubicBezTo>
                      <a:cubicBezTo>
                        <a:pt x="-25" y="363934"/>
                        <a:pt x="-1216" y="392112"/>
                        <a:pt x="1959" y="431006"/>
                      </a:cubicBezTo>
                      <a:cubicBezTo>
                        <a:pt x="5134" y="469900"/>
                        <a:pt x="11881" y="521494"/>
                        <a:pt x="21009" y="559594"/>
                      </a:cubicBezTo>
                      <a:cubicBezTo>
                        <a:pt x="30137" y="597694"/>
                        <a:pt x="44425" y="634206"/>
                        <a:pt x="56728" y="659606"/>
                      </a:cubicBezTo>
                      <a:cubicBezTo>
                        <a:pt x="69031" y="685006"/>
                        <a:pt x="81929" y="698500"/>
                        <a:pt x="94828" y="711994"/>
                      </a:cubicBezTo>
                    </a:path>
                  </a:pathLst>
                </a:custGeom>
                <a:noFill/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054A76F8-8E35-4384-9369-351E91CAC468}"/>
                    </a:ext>
                  </a:extLst>
                </p:cNvPr>
                <p:cNvCxnSpPr>
                  <a:stCxn id="101" idx="0"/>
                </p:cNvCxnSpPr>
                <p:nvPr/>
              </p:nvCxnSpPr>
              <p:spPr>
                <a:xfrm flipV="1">
                  <a:off x="1950244" y="1895475"/>
                  <a:ext cx="180000" cy="30957"/>
                </a:xfrm>
                <a:prstGeom prst="line">
                  <a:avLst/>
                </a:prstGeom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7525E664-28C6-4EAB-9E62-548C388A3D30}"/>
                    </a:ext>
                  </a:extLst>
                </p:cNvPr>
                <p:cNvCxnSpPr>
                  <a:cxnSpLocks/>
                  <a:stCxn id="101" idx="7"/>
                </p:cNvCxnSpPr>
                <p:nvPr/>
              </p:nvCxnSpPr>
              <p:spPr>
                <a:xfrm>
                  <a:off x="1947645" y="2638426"/>
                  <a:ext cx="180000" cy="32400"/>
                </a:xfrm>
                <a:prstGeom prst="line">
                  <a:avLst/>
                </a:prstGeom>
                <a:ln w="3175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211C5561-AF5B-4BDF-8A64-9EAE8154BE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131878" y="1854957"/>
                <a:ext cx="33113" cy="44843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DD08A783-D0A1-4306-A438-2F798C88F09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2131878" y="2674115"/>
                <a:ext cx="33113" cy="44843"/>
              </a:xfrm>
              <a:prstGeom prst="line">
                <a:avLst/>
              </a:prstGeom>
              <a:ln w="31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E54C25DF-52EE-4FFD-9145-E6A3FD06315F}"/>
                </a:ext>
              </a:extLst>
            </p:cNvPr>
            <p:cNvGrpSpPr/>
            <p:nvPr/>
          </p:nvGrpSpPr>
          <p:grpSpPr>
            <a:xfrm>
              <a:off x="321399" y="-168781"/>
              <a:ext cx="4912965" cy="4912965"/>
              <a:chOff x="321399" y="-180577"/>
              <a:chExt cx="4912965" cy="4912965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EAA71797-DA51-4CBC-842D-7824F0D2E199}"/>
                  </a:ext>
                </a:extLst>
              </p:cNvPr>
              <p:cNvGrpSpPr/>
              <p:nvPr/>
            </p:nvGrpSpPr>
            <p:grpSpPr>
              <a:xfrm>
                <a:off x="321400" y="2148509"/>
                <a:ext cx="4912964" cy="254793"/>
                <a:chOff x="326163" y="2155032"/>
                <a:chExt cx="4912964" cy="254793"/>
              </a:xfrm>
              <a:solidFill>
                <a:schemeClr val="bg1"/>
              </a:solidFill>
            </p:grpSpPr>
            <p:sp>
              <p:nvSpPr>
                <p:cNvPr id="96" name="Freeform: Shape 95">
                  <a:extLst>
                    <a:ext uri="{FF2B5EF4-FFF2-40B4-BE49-F238E27FC236}">
                      <a16:creationId xmlns:a16="http://schemas.microsoft.com/office/drawing/2014/main" id="{E6B5B2F7-124E-49E1-B5F9-FA84428835F7}"/>
                    </a:ext>
                  </a:extLst>
                </p:cNvPr>
                <p:cNvSpPr/>
                <p:nvPr/>
              </p:nvSpPr>
              <p:spPr>
                <a:xfrm>
                  <a:off x="2907506" y="2226469"/>
                  <a:ext cx="2331621" cy="183356"/>
                </a:xfrm>
                <a:custGeom>
                  <a:avLst/>
                  <a:gdLst>
                    <a:gd name="connsiteX0" fmla="*/ 1788320 w 2331621"/>
                    <a:gd name="connsiteY0" fmla="*/ 0 h 183356"/>
                    <a:gd name="connsiteX1" fmla="*/ 2066926 w 2331621"/>
                    <a:gd name="connsiteY1" fmla="*/ 16669 h 183356"/>
                    <a:gd name="connsiteX2" fmla="*/ 2281239 w 2331621"/>
                    <a:gd name="connsiteY2" fmla="*/ 26194 h 183356"/>
                    <a:gd name="connsiteX3" fmla="*/ 2302930 w 2331621"/>
                    <a:gd name="connsiteY3" fmla="*/ 36205 h 183356"/>
                    <a:gd name="connsiteX4" fmla="*/ 2325232 w 2331621"/>
                    <a:gd name="connsiteY4" fmla="*/ 59288 h 183356"/>
                    <a:gd name="connsiteX5" fmla="*/ 2331621 w 2331621"/>
                    <a:gd name="connsiteY5" fmla="*/ 91904 h 183356"/>
                    <a:gd name="connsiteX6" fmla="*/ 2329111 w 2331621"/>
                    <a:gd name="connsiteY6" fmla="*/ 106336 h 183356"/>
                    <a:gd name="connsiteX7" fmla="*/ 2321278 w 2331621"/>
                    <a:gd name="connsiteY7" fmla="*/ 127806 h 183356"/>
                    <a:gd name="connsiteX8" fmla="*/ 2313077 w 2331621"/>
                    <a:gd name="connsiteY8" fmla="*/ 137829 h 183356"/>
                    <a:gd name="connsiteX9" fmla="*/ 2297081 w 2331621"/>
                    <a:gd name="connsiteY9" fmla="*/ 148155 h 183356"/>
                    <a:gd name="connsiteX10" fmla="*/ 1828801 w 2331621"/>
                    <a:gd name="connsiteY10" fmla="*/ 178594 h 183356"/>
                    <a:gd name="connsiteX11" fmla="*/ 488158 w 2331621"/>
                    <a:gd name="connsiteY11" fmla="*/ 183356 h 183356"/>
                    <a:gd name="connsiteX12" fmla="*/ 171451 w 2331621"/>
                    <a:gd name="connsiteY12" fmla="*/ 97631 h 183356"/>
                    <a:gd name="connsiteX13" fmla="*/ 171451 w 2331621"/>
                    <a:gd name="connsiteY13" fmla="*/ 88106 h 183356"/>
                    <a:gd name="connsiteX14" fmla="*/ 171450 w 2331621"/>
                    <a:gd name="connsiteY14" fmla="*/ 88106 h 183356"/>
                    <a:gd name="connsiteX15" fmla="*/ 171450 w 2331621"/>
                    <a:gd name="connsiteY15" fmla="*/ 80886 h 183356"/>
                    <a:gd name="connsiteX16" fmla="*/ 27000 w 2331621"/>
                    <a:gd name="connsiteY16" fmla="*/ 80886 h 183356"/>
                    <a:gd name="connsiteX17" fmla="*/ 0 w 2331621"/>
                    <a:gd name="connsiteY17" fmla="*/ 53886 h 183356"/>
                    <a:gd name="connsiteX18" fmla="*/ 27000 w 2331621"/>
                    <a:gd name="connsiteY18" fmla="*/ 26886 h 183356"/>
                    <a:gd name="connsiteX19" fmla="*/ 171450 w 2331621"/>
                    <a:gd name="connsiteY19" fmla="*/ 26886 h 183356"/>
                    <a:gd name="connsiteX20" fmla="*/ 171450 w 2331621"/>
                    <a:gd name="connsiteY20" fmla="*/ 2374 h 1833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2331621" h="183356">
                      <a:moveTo>
                        <a:pt x="1788320" y="0"/>
                      </a:moveTo>
                      <a:lnTo>
                        <a:pt x="2066926" y="16669"/>
                      </a:lnTo>
                      <a:lnTo>
                        <a:pt x="2281239" y="26194"/>
                      </a:lnTo>
                      <a:lnTo>
                        <a:pt x="2302930" y="36205"/>
                      </a:lnTo>
                      <a:lnTo>
                        <a:pt x="2325232" y="59288"/>
                      </a:lnTo>
                      <a:lnTo>
                        <a:pt x="2331621" y="91904"/>
                      </a:lnTo>
                      <a:lnTo>
                        <a:pt x="2329111" y="106336"/>
                      </a:lnTo>
                      <a:lnTo>
                        <a:pt x="2321278" y="127806"/>
                      </a:lnTo>
                      <a:lnTo>
                        <a:pt x="2313077" y="137829"/>
                      </a:lnTo>
                      <a:lnTo>
                        <a:pt x="2297081" y="148155"/>
                      </a:lnTo>
                      <a:lnTo>
                        <a:pt x="1828801" y="178594"/>
                      </a:lnTo>
                      <a:lnTo>
                        <a:pt x="488158" y="183356"/>
                      </a:lnTo>
                      <a:lnTo>
                        <a:pt x="171451" y="97631"/>
                      </a:lnTo>
                      <a:lnTo>
                        <a:pt x="171451" y="88106"/>
                      </a:lnTo>
                      <a:lnTo>
                        <a:pt x="171450" y="88106"/>
                      </a:lnTo>
                      <a:lnTo>
                        <a:pt x="171450" y="80886"/>
                      </a:lnTo>
                      <a:lnTo>
                        <a:pt x="27000" y="80886"/>
                      </a:lnTo>
                      <a:cubicBezTo>
                        <a:pt x="12088" y="80886"/>
                        <a:pt x="0" y="68798"/>
                        <a:pt x="0" y="53886"/>
                      </a:cubicBezTo>
                      <a:cubicBezTo>
                        <a:pt x="0" y="38974"/>
                        <a:pt x="12088" y="26886"/>
                        <a:pt x="27000" y="26886"/>
                      </a:cubicBezTo>
                      <a:lnTo>
                        <a:pt x="171450" y="26886"/>
                      </a:lnTo>
                      <a:lnTo>
                        <a:pt x="171450" y="2374"/>
                      </a:lnTo>
                      <a:close/>
                    </a:path>
                  </a:pathLst>
                </a:custGeom>
                <a:grpFill/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7" name="Freeform: Shape 96">
                  <a:extLst>
                    <a:ext uri="{FF2B5EF4-FFF2-40B4-BE49-F238E27FC236}">
                      <a16:creationId xmlns:a16="http://schemas.microsoft.com/office/drawing/2014/main" id="{872A9B59-C489-426C-BF00-1ED91B987D56}"/>
                    </a:ext>
                  </a:extLst>
                </p:cNvPr>
                <p:cNvSpPr/>
                <p:nvPr/>
              </p:nvSpPr>
              <p:spPr>
                <a:xfrm rot="10800000">
                  <a:off x="326163" y="2155032"/>
                  <a:ext cx="2331621" cy="183356"/>
                </a:xfrm>
                <a:custGeom>
                  <a:avLst/>
                  <a:gdLst>
                    <a:gd name="connsiteX0" fmla="*/ 1788320 w 2331621"/>
                    <a:gd name="connsiteY0" fmla="*/ 0 h 183356"/>
                    <a:gd name="connsiteX1" fmla="*/ 2066926 w 2331621"/>
                    <a:gd name="connsiteY1" fmla="*/ 16669 h 183356"/>
                    <a:gd name="connsiteX2" fmla="*/ 2281239 w 2331621"/>
                    <a:gd name="connsiteY2" fmla="*/ 26194 h 183356"/>
                    <a:gd name="connsiteX3" fmla="*/ 2302930 w 2331621"/>
                    <a:gd name="connsiteY3" fmla="*/ 36205 h 183356"/>
                    <a:gd name="connsiteX4" fmla="*/ 2325232 w 2331621"/>
                    <a:gd name="connsiteY4" fmla="*/ 59288 h 183356"/>
                    <a:gd name="connsiteX5" fmla="*/ 2331621 w 2331621"/>
                    <a:gd name="connsiteY5" fmla="*/ 91904 h 183356"/>
                    <a:gd name="connsiteX6" fmla="*/ 2329111 w 2331621"/>
                    <a:gd name="connsiteY6" fmla="*/ 106336 h 183356"/>
                    <a:gd name="connsiteX7" fmla="*/ 2321278 w 2331621"/>
                    <a:gd name="connsiteY7" fmla="*/ 127806 h 183356"/>
                    <a:gd name="connsiteX8" fmla="*/ 2313077 w 2331621"/>
                    <a:gd name="connsiteY8" fmla="*/ 137829 h 183356"/>
                    <a:gd name="connsiteX9" fmla="*/ 2297081 w 2331621"/>
                    <a:gd name="connsiteY9" fmla="*/ 148155 h 183356"/>
                    <a:gd name="connsiteX10" fmla="*/ 1828801 w 2331621"/>
                    <a:gd name="connsiteY10" fmla="*/ 178594 h 183356"/>
                    <a:gd name="connsiteX11" fmla="*/ 488158 w 2331621"/>
                    <a:gd name="connsiteY11" fmla="*/ 183356 h 183356"/>
                    <a:gd name="connsiteX12" fmla="*/ 171451 w 2331621"/>
                    <a:gd name="connsiteY12" fmla="*/ 97631 h 183356"/>
                    <a:gd name="connsiteX13" fmla="*/ 171451 w 2331621"/>
                    <a:gd name="connsiteY13" fmla="*/ 88106 h 183356"/>
                    <a:gd name="connsiteX14" fmla="*/ 171450 w 2331621"/>
                    <a:gd name="connsiteY14" fmla="*/ 88106 h 183356"/>
                    <a:gd name="connsiteX15" fmla="*/ 171450 w 2331621"/>
                    <a:gd name="connsiteY15" fmla="*/ 80886 h 183356"/>
                    <a:gd name="connsiteX16" fmla="*/ 27000 w 2331621"/>
                    <a:gd name="connsiteY16" fmla="*/ 80886 h 183356"/>
                    <a:gd name="connsiteX17" fmla="*/ 0 w 2331621"/>
                    <a:gd name="connsiteY17" fmla="*/ 53886 h 183356"/>
                    <a:gd name="connsiteX18" fmla="*/ 27000 w 2331621"/>
                    <a:gd name="connsiteY18" fmla="*/ 26886 h 183356"/>
                    <a:gd name="connsiteX19" fmla="*/ 171450 w 2331621"/>
                    <a:gd name="connsiteY19" fmla="*/ 26886 h 183356"/>
                    <a:gd name="connsiteX20" fmla="*/ 171450 w 2331621"/>
                    <a:gd name="connsiteY20" fmla="*/ 2374 h 1833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2331621" h="183356">
                      <a:moveTo>
                        <a:pt x="1788320" y="0"/>
                      </a:moveTo>
                      <a:lnTo>
                        <a:pt x="2066926" y="16669"/>
                      </a:lnTo>
                      <a:lnTo>
                        <a:pt x="2281239" y="26194"/>
                      </a:lnTo>
                      <a:lnTo>
                        <a:pt x="2302930" y="36205"/>
                      </a:lnTo>
                      <a:lnTo>
                        <a:pt x="2325232" y="59288"/>
                      </a:lnTo>
                      <a:lnTo>
                        <a:pt x="2331621" y="91904"/>
                      </a:lnTo>
                      <a:lnTo>
                        <a:pt x="2329111" y="106336"/>
                      </a:lnTo>
                      <a:lnTo>
                        <a:pt x="2321278" y="127806"/>
                      </a:lnTo>
                      <a:lnTo>
                        <a:pt x="2313077" y="137829"/>
                      </a:lnTo>
                      <a:lnTo>
                        <a:pt x="2297081" y="148155"/>
                      </a:lnTo>
                      <a:lnTo>
                        <a:pt x="1828801" y="178594"/>
                      </a:lnTo>
                      <a:lnTo>
                        <a:pt x="488158" y="183356"/>
                      </a:lnTo>
                      <a:lnTo>
                        <a:pt x="171451" y="97631"/>
                      </a:lnTo>
                      <a:lnTo>
                        <a:pt x="171451" y="88106"/>
                      </a:lnTo>
                      <a:lnTo>
                        <a:pt x="171450" y="88106"/>
                      </a:lnTo>
                      <a:lnTo>
                        <a:pt x="171450" y="80886"/>
                      </a:lnTo>
                      <a:lnTo>
                        <a:pt x="27000" y="80886"/>
                      </a:lnTo>
                      <a:cubicBezTo>
                        <a:pt x="12088" y="80886"/>
                        <a:pt x="0" y="68798"/>
                        <a:pt x="0" y="53886"/>
                      </a:cubicBezTo>
                      <a:cubicBezTo>
                        <a:pt x="0" y="38974"/>
                        <a:pt x="12088" y="26886"/>
                        <a:pt x="27000" y="26886"/>
                      </a:cubicBezTo>
                      <a:lnTo>
                        <a:pt x="171450" y="26886"/>
                      </a:lnTo>
                      <a:lnTo>
                        <a:pt x="171450" y="2374"/>
                      </a:lnTo>
                      <a:close/>
                    </a:path>
                  </a:pathLst>
                </a:custGeom>
                <a:grpFill/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DC22D98F-B222-4579-89E8-6DB04E311484}"/>
                  </a:ext>
                </a:extLst>
              </p:cNvPr>
              <p:cNvGrpSpPr/>
              <p:nvPr/>
            </p:nvGrpSpPr>
            <p:grpSpPr>
              <a:xfrm rot="16200000">
                <a:off x="321400" y="2148509"/>
                <a:ext cx="4912964" cy="254793"/>
                <a:chOff x="326163" y="2155032"/>
                <a:chExt cx="4912964" cy="254793"/>
              </a:xfrm>
              <a:solidFill>
                <a:schemeClr val="bg1"/>
              </a:solidFill>
            </p:grpSpPr>
            <p:sp>
              <p:nvSpPr>
                <p:cNvPr id="94" name="Freeform: Shape 93">
                  <a:extLst>
                    <a:ext uri="{FF2B5EF4-FFF2-40B4-BE49-F238E27FC236}">
                      <a16:creationId xmlns:a16="http://schemas.microsoft.com/office/drawing/2014/main" id="{57339D21-C9A9-40C2-B6D5-6C3F3206D450}"/>
                    </a:ext>
                  </a:extLst>
                </p:cNvPr>
                <p:cNvSpPr/>
                <p:nvPr/>
              </p:nvSpPr>
              <p:spPr>
                <a:xfrm>
                  <a:off x="2907506" y="2226469"/>
                  <a:ext cx="2331621" cy="183356"/>
                </a:xfrm>
                <a:custGeom>
                  <a:avLst/>
                  <a:gdLst>
                    <a:gd name="connsiteX0" fmla="*/ 1788320 w 2331621"/>
                    <a:gd name="connsiteY0" fmla="*/ 0 h 183356"/>
                    <a:gd name="connsiteX1" fmla="*/ 2066926 w 2331621"/>
                    <a:gd name="connsiteY1" fmla="*/ 16669 h 183356"/>
                    <a:gd name="connsiteX2" fmla="*/ 2281239 w 2331621"/>
                    <a:gd name="connsiteY2" fmla="*/ 26194 h 183356"/>
                    <a:gd name="connsiteX3" fmla="*/ 2302930 w 2331621"/>
                    <a:gd name="connsiteY3" fmla="*/ 36205 h 183356"/>
                    <a:gd name="connsiteX4" fmla="*/ 2325232 w 2331621"/>
                    <a:gd name="connsiteY4" fmla="*/ 59288 h 183356"/>
                    <a:gd name="connsiteX5" fmla="*/ 2331621 w 2331621"/>
                    <a:gd name="connsiteY5" fmla="*/ 91904 h 183356"/>
                    <a:gd name="connsiteX6" fmla="*/ 2329111 w 2331621"/>
                    <a:gd name="connsiteY6" fmla="*/ 106336 h 183356"/>
                    <a:gd name="connsiteX7" fmla="*/ 2321278 w 2331621"/>
                    <a:gd name="connsiteY7" fmla="*/ 127806 h 183356"/>
                    <a:gd name="connsiteX8" fmla="*/ 2313077 w 2331621"/>
                    <a:gd name="connsiteY8" fmla="*/ 137829 h 183356"/>
                    <a:gd name="connsiteX9" fmla="*/ 2297081 w 2331621"/>
                    <a:gd name="connsiteY9" fmla="*/ 148155 h 183356"/>
                    <a:gd name="connsiteX10" fmla="*/ 1828801 w 2331621"/>
                    <a:gd name="connsiteY10" fmla="*/ 178594 h 183356"/>
                    <a:gd name="connsiteX11" fmla="*/ 488158 w 2331621"/>
                    <a:gd name="connsiteY11" fmla="*/ 183356 h 183356"/>
                    <a:gd name="connsiteX12" fmla="*/ 171451 w 2331621"/>
                    <a:gd name="connsiteY12" fmla="*/ 97631 h 183356"/>
                    <a:gd name="connsiteX13" fmla="*/ 171451 w 2331621"/>
                    <a:gd name="connsiteY13" fmla="*/ 88106 h 183356"/>
                    <a:gd name="connsiteX14" fmla="*/ 171450 w 2331621"/>
                    <a:gd name="connsiteY14" fmla="*/ 88106 h 183356"/>
                    <a:gd name="connsiteX15" fmla="*/ 171450 w 2331621"/>
                    <a:gd name="connsiteY15" fmla="*/ 80886 h 183356"/>
                    <a:gd name="connsiteX16" fmla="*/ 27000 w 2331621"/>
                    <a:gd name="connsiteY16" fmla="*/ 80886 h 183356"/>
                    <a:gd name="connsiteX17" fmla="*/ 0 w 2331621"/>
                    <a:gd name="connsiteY17" fmla="*/ 53886 h 183356"/>
                    <a:gd name="connsiteX18" fmla="*/ 27000 w 2331621"/>
                    <a:gd name="connsiteY18" fmla="*/ 26886 h 183356"/>
                    <a:gd name="connsiteX19" fmla="*/ 171450 w 2331621"/>
                    <a:gd name="connsiteY19" fmla="*/ 26886 h 183356"/>
                    <a:gd name="connsiteX20" fmla="*/ 171450 w 2331621"/>
                    <a:gd name="connsiteY20" fmla="*/ 2374 h 1833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2331621" h="183356">
                      <a:moveTo>
                        <a:pt x="1788320" y="0"/>
                      </a:moveTo>
                      <a:lnTo>
                        <a:pt x="2066926" y="16669"/>
                      </a:lnTo>
                      <a:lnTo>
                        <a:pt x="2281239" y="26194"/>
                      </a:lnTo>
                      <a:lnTo>
                        <a:pt x="2302930" y="36205"/>
                      </a:lnTo>
                      <a:lnTo>
                        <a:pt x="2325232" y="59288"/>
                      </a:lnTo>
                      <a:lnTo>
                        <a:pt x="2331621" y="91904"/>
                      </a:lnTo>
                      <a:lnTo>
                        <a:pt x="2329111" y="106336"/>
                      </a:lnTo>
                      <a:lnTo>
                        <a:pt x="2321278" y="127806"/>
                      </a:lnTo>
                      <a:lnTo>
                        <a:pt x="2313077" y="137829"/>
                      </a:lnTo>
                      <a:lnTo>
                        <a:pt x="2297081" y="148155"/>
                      </a:lnTo>
                      <a:lnTo>
                        <a:pt x="1828801" y="178594"/>
                      </a:lnTo>
                      <a:lnTo>
                        <a:pt x="488158" y="183356"/>
                      </a:lnTo>
                      <a:lnTo>
                        <a:pt x="171451" y="97631"/>
                      </a:lnTo>
                      <a:lnTo>
                        <a:pt x="171451" y="88106"/>
                      </a:lnTo>
                      <a:lnTo>
                        <a:pt x="171450" y="88106"/>
                      </a:lnTo>
                      <a:lnTo>
                        <a:pt x="171450" y="80886"/>
                      </a:lnTo>
                      <a:lnTo>
                        <a:pt x="27000" y="80886"/>
                      </a:lnTo>
                      <a:cubicBezTo>
                        <a:pt x="12088" y="80886"/>
                        <a:pt x="0" y="68798"/>
                        <a:pt x="0" y="53886"/>
                      </a:cubicBezTo>
                      <a:cubicBezTo>
                        <a:pt x="0" y="38974"/>
                        <a:pt x="12088" y="26886"/>
                        <a:pt x="27000" y="26886"/>
                      </a:cubicBezTo>
                      <a:lnTo>
                        <a:pt x="171450" y="26886"/>
                      </a:lnTo>
                      <a:lnTo>
                        <a:pt x="171450" y="2374"/>
                      </a:lnTo>
                      <a:close/>
                    </a:path>
                  </a:pathLst>
                </a:custGeom>
                <a:grpFill/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95" name="Freeform: Shape 94">
                  <a:extLst>
                    <a:ext uri="{FF2B5EF4-FFF2-40B4-BE49-F238E27FC236}">
                      <a16:creationId xmlns:a16="http://schemas.microsoft.com/office/drawing/2014/main" id="{4835563D-F482-4399-B67A-B008EB5E6D7D}"/>
                    </a:ext>
                  </a:extLst>
                </p:cNvPr>
                <p:cNvSpPr/>
                <p:nvPr/>
              </p:nvSpPr>
              <p:spPr>
                <a:xfrm rot="10800000">
                  <a:off x="326163" y="2155032"/>
                  <a:ext cx="2331621" cy="183356"/>
                </a:xfrm>
                <a:custGeom>
                  <a:avLst/>
                  <a:gdLst>
                    <a:gd name="connsiteX0" fmla="*/ 1788320 w 2331621"/>
                    <a:gd name="connsiteY0" fmla="*/ 0 h 183356"/>
                    <a:gd name="connsiteX1" fmla="*/ 2066926 w 2331621"/>
                    <a:gd name="connsiteY1" fmla="*/ 16669 h 183356"/>
                    <a:gd name="connsiteX2" fmla="*/ 2281239 w 2331621"/>
                    <a:gd name="connsiteY2" fmla="*/ 26194 h 183356"/>
                    <a:gd name="connsiteX3" fmla="*/ 2302930 w 2331621"/>
                    <a:gd name="connsiteY3" fmla="*/ 36205 h 183356"/>
                    <a:gd name="connsiteX4" fmla="*/ 2325232 w 2331621"/>
                    <a:gd name="connsiteY4" fmla="*/ 59288 h 183356"/>
                    <a:gd name="connsiteX5" fmla="*/ 2331621 w 2331621"/>
                    <a:gd name="connsiteY5" fmla="*/ 91904 h 183356"/>
                    <a:gd name="connsiteX6" fmla="*/ 2329111 w 2331621"/>
                    <a:gd name="connsiteY6" fmla="*/ 106336 h 183356"/>
                    <a:gd name="connsiteX7" fmla="*/ 2321278 w 2331621"/>
                    <a:gd name="connsiteY7" fmla="*/ 127806 h 183356"/>
                    <a:gd name="connsiteX8" fmla="*/ 2313077 w 2331621"/>
                    <a:gd name="connsiteY8" fmla="*/ 137829 h 183356"/>
                    <a:gd name="connsiteX9" fmla="*/ 2297081 w 2331621"/>
                    <a:gd name="connsiteY9" fmla="*/ 148155 h 183356"/>
                    <a:gd name="connsiteX10" fmla="*/ 1828801 w 2331621"/>
                    <a:gd name="connsiteY10" fmla="*/ 178594 h 183356"/>
                    <a:gd name="connsiteX11" fmla="*/ 488158 w 2331621"/>
                    <a:gd name="connsiteY11" fmla="*/ 183356 h 183356"/>
                    <a:gd name="connsiteX12" fmla="*/ 171451 w 2331621"/>
                    <a:gd name="connsiteY12" fmla="*/ 97631 h 183356"/>
                    <a:gd name="connsiteX13" fmla="*/ 171451 w 2331621"/>
                    <a:gd name="connsiteY13" fmla="*/ 88106 h 183356"/>
                    <a:gd name="connsiteX14" fmla="*/ 171450 w 2331621"/>
                    <a:gd name="connsiteY14" fmla="*/ 88106 h 183356"/>
                    <a:gd name="connsiteX15" fmla="*/ 171450 w 2331621"/>
                    <a:gd name="connsiteY15" fmla="*/ 80886 h 183356"/>
                    <a:gd name="connsiteX16" fmla="*/ 27000 w 2331621"/>
                    <a:gd name="connsiteY16" fmla="*/ 80886 h 183356"/>
                    <a:gd name="connsiteX17" fmla="*/ 0 w 2331621"/>
                    <a:gd name="connsiteY17" fmla="*/ 53886 h 183356"/>
                    <a:gd name="connsiteX18" fmla="*/ 27000 w 2331621"/>
                    <a:gd name="connsiteY18" fmla="*/ 26886 h 183356"/>
                    <a:gd name="connsiteX19" fmla="*/ 171450 w 2331621"/>
                    <a:gd name="connsiteY19" fmla="*/ 26886 h 183356"/>
                    <a:gd name="connsiteX20" fmla="*/ 171450 w 2331621"/>
                    <a:gd name="connsiteY20" fmla="*/ 2374 h 1833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</a:cxnLst>
                  <a:rect l="l" t="t" r="r" b="b"/>
                  <a:pathLst>
                    <a:path w="2331621" h="183356">
                      <a:moveTo>
                        <a:pt x="1788320" y="0"/>
                      </a:moveTo>
                      <a:lnTo>
                        <a:pt x="2066926" y="16669"/>
                      </a:lnTo>
                      <a:lnTo>
                        <a:pt x="2281239" y="26194"/>
                      </a:lnTo>
                      <a:lnTo>
                        <a:pt x="2302930" y="36205"/>
                      </a:lnTo>
                      <a:lnTo>
                        <a:pt x="2325232" y="59288"/>
                      </a:lnTo>
                      <a:lnTo>
                        <a:pt x="2331621" y="91904"/>
                      </a:lnTo>
                      <a:lnTo>
                        <a:pt x="2329111" y="106336"/>
                      </a:lnTo>
                      <a:lnTo>
                        <a:pt x="2321278" y="127806"/>
                      </a:lnTo>
                      <a:lnTo>
                        <a:pt x="2313077" y="137829"/>
                      </a:lnTo>
                      <a:lnTo>
                        <a:pt x="2297081" y="148155"/>
                      </a:lnTo>
                      <a:lnTo>
                        <a:pt x="1828801" y="178594"/>
                      </a:lnTo>
                      <a:lnTo>
                        <a:pt x="488158" y="183356"/>
                      </a:lnTo>
                      <a:lnTo>
                        <a:pt x="171451" y="97631"/>
                      </a:lnTo>
                      <a:lnTo>
                        <a:pt x="171451" y="88106"/>
                      </a:lnTo>
                      <a:lnTo>
                        <a:pt x="171450" y="88106"/>
                      </a:lnTo>
                      <a:lnTo>
                        <a:pt x="171450" y="80886"/>
                      </a:lnTo>
                      <a:lnTo>
                        <a:pt x="27000" y="80886"/>
                      </a:lnTo>
                      <a:cubicBezTo>
                        <a:pt x="12088" y="80886"/>
                        <a:pt x="0" y="68798"/>
                        <a:pt x="0" y="53886"/>
                      </a:cubicBezTo>
                      <a:cubicBezTo>
                        <a:pt x="0" y="38974"/>
                        <a:pt x="12088" y="26886"/>
                        <a:pt x="27000" y="26886"/>
                      </a:cubicBezTo>
                      <a:lnTo>
                        <a:pt x="171450" y="26886"/>
                      </a:lnTo>
                      <a:lnTo>
                        <a:pt x="171450" y="2374"/>
                      </a:lnTo>
                      <a:close/>
                    </a:path>
                  </a:pathLst>
                </a:custGeom>
                <a:grpFill/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411AE713-ACC6-49C7-9E5F-4035E6FAF39F}"/>
                  </a:ext>
                </a:extLst>
              </p:cNvPr>
              <p:cNvSpPr/>
              <p:nvPr/>
            </p:nvSpPr>
            <p:spPr>
              <a:xfrm>
                <a:off x="2597882" y="2095905"/>
                <a:ext cx="360000" cy="360000"/>
              </a:xfrm>
              <a:custGeom>
                <a:avLst/>
                <a:gdLst>
                  <a:gd name="connsiteX0" fmla="*/ 144000 w 360000"/>
                  <a:gd name="connsiteY0" fmla="*/ 0 h 360000"/>
                  <a:gd name="connsiteX1" fmla="*/ 216000 w 360000"/>
                  <a:gd name="connsiteY1" fmla="*/ 0 h 360000"/>
                  <a:gd name="connsiteX2" fmla="*/ 216000 w 360000"/>
                  <a:gd name="connsiteY2" fmla="*/ 143999 h 360000"/>
                  <a:gd name="connsiteX3" fmla="*/ 360000 w 360000"/>
                  <a:gd name="connsiteY3" fmla="*/ 143999 h 360000"/>
                  <a:gd name="connsiteX4" fmla="*/ 360000 w 360000"/>
                  <a:gd name="connsiteY4" fmla="*/ 215999 h 360000"/>
                  <a:gd name="connsiteX5" fmla="*/ 216000 w 360000"/>
                  <a:gd name="connsiteY5" fmla="*/ 215999 h 360000"/>
                  <a:gd name="connsiteX6" fmla="*/ 216000 w 360000"/>
                  <a:gd name="connsiteY6" fmla="*/ 360000 h 360000"/>
                  <a:gd name="connsiteX7" fmla="*/ 144000 w 360000"/>
                  <a:gd name="connsiteY7" fmla="*/ 360000 h 360000"/>
                  <a:gd name="connsiteX8" fmla="*/ 144000 w 360000"/>
                  <a:gd name="connsiteY8" fmla="*/ 215999 h 360000"/>
                  <a:gd name="connsiteX9" fmla="*/ 0 w 360000"/>
                  <a:gd name="connsiteY9" fmla="*/ 215999 h 360000"/>
                  <a:gd name="connsiteX10" fmla="*/ 0 w 360000"/>
                  <a:gd name="connsiteY10" fmla="*/ 143999 h 360000"/>
                  <a:gd name="connsiteX11" fmla="*/ 144000 w 360000"/>
                  <a:gd name="connsiteY11" fmla="*/ 143999 h 36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60000" h="360000">
                    <a:moveTo>
                      <a:pt x="144000" y="0"/>
                    </a:moveTo>
                    <a:lnTo>
                      <a:pt x="216000" y="0"/>
                    </a:lnTo>
                    <a:lnTo>
                      <a:pt x="216000" y="143999"/>
                    </a:lnTo>
                    <a:lnTo>
                      <a:pt x="360000" y="143999"/>
                    </a:lnTo>
                    <a:lnTo>
                      <a:pt x="360000" y="215999"/>
                    </a:lnTo>
                    <a:lnTo>
                      <a:pt x="216000" y="215999"/>
                    </a:lnTo>
                    <a:lnTo>
                      <a:pt x="216000" y="360000"/>
                    </a:lnTo>
                    <a:lnTo>
                      <a:pt x="144000" y="360000"/>
                    </a:lnTo>
                    <a:lnTo>
                      <a:pt x="144000" y="215999"/>
                    </a:lnTo>
                    <a:lnTo>
                      <a:pt x="0" y="215999"/>
                    </a:lnTo>
                    <a:lnTo>
                      <a:pt x="0" y="143999"/>
                    </a:lnTo>
                    <a:lnTo>
                      <a:pt x="144000" y="143999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CBE720DC-D139-46CF-A4FE-1F545E3E3D9F}"/>
                  </a:ext>
                </a:extLst>
              </p:cNvPr>
              <p:cNvSpPr/>
              <p:nvPr/>
            </p:nvSpPr>
            <p:spPr>
              <a:xfrm>
                <a:off x="2741882" y="2239904"/>
                <a:ext cx="72000" cy="72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3" name="Oval 92">
                <a:extLst>
                  <a:ext uri="{FF2B5EF4-FFF2-40B4-BE49-F238E27FC236}">
                    <a16:creationId xmlns:a16="http://schemas.microsoft.com/office/drawing/2014/main" id="{A0A147E6-FF29-4F02-9B20-87B5BD6CBAA9}"/>
                  </a:ext>
                </a:extLst>
              </p:cNvPr>
              <p:cNvSpPr/>
              <p:nvPr/>
            </p:nvSpPr>
            <p:spPr>
              <a:xfrm>
                <a:off x="321399" y="-180577"/>
                <a:ext cx="4912965" cy="4912965"/>
              </a:xfrm>
              <a:prstGeom prst="ellipse">
                <a:avLst/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BCEE0EEB-EC69-486E-9CF9-5CDD30D1E9D4}"/>
                </a:ext>
              </a:extLst>
            </p:cNvPr>
            <p:cNvGrpSpPr/>
            <p:nvPr/>
          </p:nvGrpSpPr>
          <p:grpSpPr>
            <a:xfrm rot="16200000">
              <a:off x="5770755" y="1821757"/>
              <a:ext cx="202406" cy="714374"/>
              <a:chOff x="2785784" y="5662753"/>
              <a:chExt cx="202406" cy="714374"/>
            </a:xfrm>
          </p:grpSpPr>
          <p:sp>
            <p:nvSpPr>
              <p:cNvPr id="85" name="正方形/長方形 242">
                <a:extLst>
                  <a:ext uri="{FF2B5EF4-FFF2-40B4-BE49-F238E27FC236}">
                    <a16:creationId xmlns:a16="http://schemas.microsoft.com/office/drawing/2014/main" id="{14293096-33B4-43DA-9A9A-AA20E08CA005}"/>
                  </a:ext>
                </a:extLst>
              </p:cNvPr>
              <p:cNvSpPr/>
              <p:nvPr/>
            </p:nvSpPr>
            <p:spPr>
              <a:xfrm rot="5400000">
                <a:off x="2885103" y="5929453"/>
                <a:ext cx="25200" cy="180975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6" name="正方形/長方形 243">
                <a:extLst>
                  <a:ext uri="{FF2B5EF4-FFF2-40B4-BE49-F238E27FC236}">
                    <a16:creationId xmlns:a16="http://schemas.microsoft.com/office/drawing/2014/main" id="{75ABEAFC-91C8-4EFD-9602-34BD9F398651}"/>
                  </a:ext>
                </a:extLst>
              </p:cNvPr>
              <p:cNvSpPr/>
              <p:nvPr/>
            </p:nvSpPr>
            <p:spPr>
              <a:xfrm rot="5400000">
                <a:off x="2751492" y="5820647"/>
                <a:ext cx="344587" cy="28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7" name="正方形/長方形 244">
                <a:extLst>
                  <a:ext uri="{FF2B5EF4-FFF2-40B4-BE49-F238E27FC236}">
                    <a16:creationId xmlns:a16="http://schemas.microsoft.com/office/drawing/2014/main" id="{5050A33E-2638-455D-BEFE-394917142832}"/>
                  </a:ext>
                </a:extLst>
              </p:cNvPr>
              <p:cNvSpPr/>
              <p:nvPr/>
            </p:nvSpPr>
            <p:spPr>
              <a:xfrm rot="5400000">
                <a:off x="2751492" y="6190434"/>
                <a:ext cx="344587" cy="28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8" name="二等辺三角形 241">
                <a:extLst>
                  <a:ext uri="{FF2B5EF4-FFF2-40B4-BE49-F238E27FC236}">
                    <a16:creationId xmlns:a16="http://schemas.microsoft.com/office/drawing/2014/main" id="{503472CB-5C8D-4604-BFC7-0EC10E225E02}"/>
                  </a:ext>
                </a:extLst>
              </p:cNvPr>
              <p:cNvSpPr/>
              <p:nvPr/>
            </p:nvSpPr>
            <p:spPr>
              <a:xfrm rot="5400000">
                <a:off x="2786974" y="5975888"/>
                <a:ext cx="85725" cy="88106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4" name="四角形: 角を丸くする 49">
              <a:extLst>
                <a:ext uri="{FF2B5EF4-FFF2-40B4-BE49-F238E27FC236}">
                  <a16:creationId xmlns:a16="http://schemas.microsoft.com/office/drawing/2014/main" id="{88839FC6-CFA0-4FED-96EE-65367E6462E8}"/>
                </a:ext>
              </a:extLst>
            </p:cNvPr>
            <p:cNvSpPr/>
            <p:nvPr/>
          </p:nvSpPr>
          <p:spPr>
            <a:xfrm>
              <a:off x="5431630" y="2257935"/>
              <a:ext cx="495301" cy="59532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0731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2022-12-13T20:29:41Z</dcterms:created>
  <dcterms:modified xsi:type="dcterms:W3CDTF">2022-12-13T20:33:13Z</dcterms:modified>
</cp:coreProperties>
</file>