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57" r:id="rId2"/>
  </p:sldIdLst>
  <p:sldSz cx="16256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4B0317-4A4B-4450-97D7-2640EE3690C6}" v="26" dt="2022-12-13T20:32:47.3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147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1995312"/>
            <a:ext cx="13817600" cy="4244622"/>
          </a:xfrm>
        </p:spPr>
        <p:txBody>
          <a:bodyPr anchor="b"/>
          <a:lstStyle>
            <a:lvl1pPr algn="ctr">
              <a:defRPr sz="10667"/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000" y="6403623"/>
            <a:ext cx="12192000" cy="2943577"/>
          </a:xfrm>
        </p:spPr>
        <p:txBody>
          <a:bodyPr/>
          <a:lstStyle>
            <a:lvl1pPr marL="0" indent="0" algn="ctr">
              <a:buNone/>
              <a:defRPr sz="4267"/>
            </a:lvl1pPr>
            <a:lvl2pPr marL="812810" indent="0" algn="ctr">
              <a:buNone/>
              <a:defRPr sz="3556"/>
            </a:lvl2pPr>
            <a:lvl3pPr marL="1625620" indent="0" algn="ctr">
              <a:buNone/>
              <a:defRPr sz="3200"/>
            </a:lvl3pPr>
            <a:lvl4pPr marL="2438430" indent="0" algn="ctr">
              <a:buNone/>
              <a:defRPr sz="2844"/>
            </a:lvl4pPr>
            <a:lvl5pPr marL="3251241" indent="0" algn="ctr">
              <a:buNone/>
              <a:defRPr sz="2844"/>
            </a:lvl5pPr>
            <a:lvl6pPr marL="4064051" indent="0" algn="ctr">
              <a:buNone/>
              <a:defRPr sz="2844"/>
            </a:lvl6pPr>
            <a:lvl7pPr marL="4876861" indent="0" algn="ctr">
              <a:buNone/>
              <a:defRPr sz="2844"/>
            </a:lvl7pPr>
            <a:lvl8pPr marL="5689671" indent="0" algn="ctr">
              <a:buNone/>
              <a:defRPr sz="2844"/>
            </a:lvl8pPr>
            <a:lvl9pPr marL="6502481" indent="0" algn="ctr">
              <a:buNone/>
              <a:defRPr sz="2844"/>
            </a:lvl9pPr>
          </a:lstStyle>
          <a:p>
            <a:r>
              <a:rPr lang="en-US" altLang="ja-JP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8487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387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33201" y="649111"/>
            <a:ext cx="3505200" cy="10332156"/>
          </a:xfrm>
        </p:spPr>
        <p:txBody>
          <a:bodyPr vert="eaVert"/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1" y="649111"/>
            <a:ext cx="10312400" cy="10332156"/>
          </a:xfrm>
        </p:spPr>
        <p:txBody>
          <a:bodyPr vert="eaVert"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184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1999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9134" y="3039537"/>
            <a:ext cx="14020800" cy="5071532"/>
          </a:xfrm>
        </p:spPr>
        <p:txBody>
          <a:bodyPr anchor="b"/>
          <a:lstStyle>
            <a:lvl1pPr>
              <a:defRPr sz="10667"/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9134" y="8159048"/>
            <a:ext cx="14020800" cy="2666999"/>
          </a:xfrm>
        </p:spPr>
        <p:txBody>
          <a:bodyPr/>
          <a:lstStyle>
            <a:lvl1pPr marL="0" indent="0">
              <a:buNone/>
              <a:defRPr sz="4267">
                <a:solidFill>
                  <a:schemeClr val="tx1"/>
                </a:solidFill>
              </a:defRPr>
            </a:lvl1pPr>
            <a:lvl2pPr marL="812810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2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30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4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05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8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67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48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383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3245556"/>
            <a:ext cx="6908800" cy="7735712"/>
          </a:xfrm>
        </p:spPr>
        <p:txBody>
          <a:bodyPr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3245556"/>
            <a:ext cx="6908800" cy="7735712"/>
          </a:xfrm>
        </p:spPr>
        <p:txBody>
          <a:bodyPr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1275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649114"/>
            <a:ext cx="14020800" cy="2356556"/>
          </a:xfrm>
        </p:spPr>
        <p:txBody>
          <a:bodyPr/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9719" y="2988734"/>
            <a:ext cx="6877049" cy="1464732"/>
          </a:xfrm>
        </p:spPr>
        <p:txBody>
          <a:bodyPr anchor="b"/>
          <a:lstStyle>
            <a:lvl1pPr marL="0" indent="0">
              <a:buNone/>
              <a:defRPr sz="4267" b="1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n-US" altLang="ja-JP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9719" y="4453467"/>
            <a:ext cx="6877049" cy="6550379"/>
          </a:xfrm>
        </p:spPr>
        <p:txBody>
          <a:bodyPr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29601" y="2988734"/>
            <a:ext cx="6910917" cy="1464732"/>
          </a:xfrm>
        </p:spPr>
        <p:txBody>
          <a:bodyPr anchor="b"/>
          <a:lstStyle>
            <a:lvl1pPr marL="0" indent="0">
              <a:buNone/>
              <a:defRPr sz="4267" b="1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n-US" altLang="ja-JP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29601" y="4453467"/>
            <a:ext cx="6910917" cy="6550379"/>
          </a:xfrm>
        </p:spPr>
        <p:txBody>
          <a:bodyPr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0821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4593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0124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812800"/>
            <a:ext cx="5242983" cy="28448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0917" y="1755425"/>
            <a:ext cx="8229600" cy="8664222"/>
          </a:xfrm>
        </p:spPr>
        <p:txBody>
          <a:bodyPr/>
          <a:lstStyle>
            <a:lvl1pPr>
              <a:defRPr sz="5689"/>
            </a:lvl1pPr>
            <a:lvl2pPr>
              <a:defRPr sz="4978"/>
            </a:lvl2pPr>
            <a:lvl3pPr>
              <a:defRPr sz="4267"/>
            </a:lvl3pPr>
            <a:lvl4pPr>
              <a:defRPr sz="3556"/>
            </a:lvl4pPr>
            <a:lvl5pPr>
              <a:defRPr sz="3556"/>
            </a:lvl5pPr>
            <a:lvl6pPr>
              <a:defRPr sz="3556"/>
            </a:lvl6pPr>
            <a:lvl7pPr>
              <a:defRPr sz="3556"/>
            </a:lvl7pPr>
            <a:lvl8pPr>
              <a:defRPr sz="3556"/>
            </a:lvl8pPr>
            <a:lvl9pPr>
              <a:defRPr sz="3556"/>
            </a:lvl9pPr>
          </a:lstStyle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717" y="3657600"/>
            <a:ext cx="5242983" cy="6776156"/>
          </a:xfrm>
        </p:spPr>
        <p:txBody>
          <a:bodyPr/>
          <a:lstStyle>
            <a:lvl1pPr marL="0" indent="0">
              <a:buNone/>
              <a:defRPr sz="2844"/>
            </a:lvl1pPr>
            <a:lvl2pPr marL="812810" indent="0">
              <a:buNone/>
              <a:defRPr sz="2489"/>
            </a:lvl2pPr>
            <a:lvl3pPr marL="1625620" indent="0">
              <a:buNone/>
              <a:defRPr sz="2133"/>
            </a:lvl3pPr>
            <a:lvl4pPr marL="2438430" indent="0">
              <a:buNone/>
              <a:defRPr sz="1778"/>
            </a:lvl4pPr>
            <a:lvl5pPr marL="3251241" indent="0">
              <a:buNone/>
              <a:defRPr sz="1778"/>
            </a:lvl5pPr>
            <a:lvl6pPr marL="4064051" indent="0">
              <a:buNone/>
              <a:defRPr sz="1778"/>
            </a:lvl6pPr>
            <a:lvl7pPr marL="4876861" indent="0">
              <a:buNone/>
              <a:defRPr sz="1778"/>
            </a:lvl7pPr>
            <a:lvl8pPr marL="5689671" indent="0">
              <a:buNone/>
              <a:defRPr sz="1778"/>
            </a:lvl8pPr>
            <a:lvl9pPr marL="6502481" indent="0">
              <a:buNone/>
              <a:defRPr sz="1778"/>
            </a:lvl9pPr>
          </a:lstStyle>
          <a:p>
            <a:pPr lvl="0"/>
            <a:r>
              <a:rPr lang="en-US" altLang="ja-JP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5956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812800"/>
            <a:ext cx="5242983" cy="28448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10917" y="1755425"/>
            <a:ext cx="8229600" cy="8664222"/>
          </a:xfrm>
        </p:spPr>
        <p:txBody>
          <a:bodyPr anchor="t"/>
          <a:lstStyle>
            <a:lvl1pPr marL="0" indent="0">
              <a:buNone/>
              <a:defRPr sz="5689"/>
            </a:lvl1pPr>
            <a:lvl2pPr marL="812810" indent="0">
              <a:buNone/>
              <a:defRPr sz="4978"/>
            </a:lvl2pPr>
            <a:lvl3pPr marL="1625620" indent="0">
              <a:buNone/>
              <a:defRPr sz="4267"/>
            </a:lvl3pPr>
            <a:lvl4pPr marL="2438430" indent="0">
              <a:buNone/>
              <a:defRPr sz="3556"/>
            </a:lvl4pPr>
            <a:lvl5pPr marL="3251241" indent="0">
              <a:buNone/>
              <a:defRPr sz="3556"/>
            </a:lvl5pPr>
            <a:lvl6pPr marL="4064051" indent="0">
              <a:buNone/>
              <a:defRPr sz="3556"/>
            </a:lvl6pPr>
            <a:lvl7pPr marL="4876861" indent="0">
              <a:buNone/>
              <a:defRPr sz="3556"/>
            </a:lvl7pPr>
            <a:lvl8pPr marL="5689671" indent="0">
              <a:buNone/>
              <a:defRPr sz="3556"/>
            </a:lvl8pPr>
            <a:lvl9pPr marL="6502481" indent="0">
              <a:buNone/>
              <a:defRPr sz="3556"/>
            </a:lvl9pPr>
          </a:lstStyle>
          <a:p>
            <a:r>
              <a:rPr lang="en-US" altLang="ja-JP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717" y="3657600"/>
            <a:ext cx="5242983" cy="6776156"/>
          </a:xfrm>
        </p:spPr>
        <p:txBody>
          <a:bodyPr/>
          <a:lstStyle>
            <a:lvl1pPr marL="0" indent="0">
              <a:buNone/>
              <a:defRPr sz="2844"/>
            </a:lvl1pPr>
            <a:lvl2pPr marL="812810" indent="0">
              <a:buNone/>
              <a:defRPr sz="2489"/>
            </a:lvl2pPr>
            <a:lvl3pPr marL="1625620" indent="0">
              <a:buNone/>
              <a:defRPr sz="2133"/>
            </a:lvl3pPr>
            <a:lvl4pPr marL="2438430" indent="0">
              <a:buNone/>
              <a:defRPr sz="1778"/>
            </a:lvl4pPr>
            <a:lvl5pPr marL="3251241" indent="0">
              <a:buNone/>
              <a:defRPr sz="1778"/>
            </a:lvl5pPr>
            <a:lvl6pPr marL="4064051" indent="0">
              <a:buNone/>
              <a:defRPr sz="1778"/>
            </a:lvl6pPr>
            <a:lvl7pPr marL="4876861" indent="0">
              <a:buNone/>
              <a:defRPr sz="1778"/>
            </a:lvl7pPr>
            <a:lvl8pPr marL="5689671" indent="0">
              <a:buNone/>
              <a:defRPr sz="1778"/>
            </a:lvl8pPr>
            <a:lvl9pPr marL="6502481" indent="0">
              <a:buNone/>
              <a:defRPr sz="1778"/>
            </a:lvl9pPr>
          </a:lstStyle>
          <a:p>
            <a:pPr lvl="0"/>
            <a:r>
              <a:rPr lang="en-US" altLang="ja-JP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1143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7600" y="649114"/>
            <a:ext cx="14020800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7600" y="3245556"/>
            <a:ext cx="14020800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7600" y="11300181"/>
            <a:ext cx="36576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84800" y="11300181"/>
            <a:ext cx="54864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0800" y="11300181"/>
            <a:ext cx="36576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0439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625620" rtl="0" eaLnBrk="1" latinLnBrk="0" hangingPunct="1">
        <a:lnSpc>
          <a:spcPct val="90000"/>
        </a:lnSpc>
        <a:spcBef>
          <a:spcPct val="0"/>
        </a:spcBef>
        <a:buNone/>
        <a:defRPr kumimoji="1" sz="78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05" indent="-406405" algn="l" defTabSz="1625620" rtl="0" eaLnBrk="1" latinLnBrk="0" hangingPunct="1">
        <a:lnSpc>
          <a:spcPct val="90000"/>
        </a:lnSpc>
        <a:spcBef>
          <a:spcPts val="1778"/>
        </a:spcBef>
        <a:buFont typeface="Arial" panose="020B0604020202020204" pitchFamily="34" charset="0"/>
        <a:buChar char="•"/>
        <a:defRPr kumimoji="1"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15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25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kumimoji="1" sz="3556" kern="1200">
          <a:solidFill>
            <a:schemeClr val="tx1"/>
          </a:solidFill>
          <a:latin typeface="+mn-lt"/>
          <a:ea typeface="+mn-ea"/>
          <a:cs typeface="+mn-cs"/>
        </a:defRPr>
      </a:lvl3pPr>
      <a:lvl4pPr marL="284483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4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47045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26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07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88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62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10" algn="l" defTabSz="162562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20" algn="l" defTabSz="162562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30" algn="l" defTabSz="162562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41" algn="l" defTabSz="162562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051" algn="l" defTabSz="162562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861" algn="l" defTabSz="162562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671" algn="l" defTabSz="162562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481" algn="l" defTabSz="162562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25A3D2D7-1A4E-4953-8941-73CF76044235}"/>
              </a:ext>
            </a:extLst>
          </p:cNvPr>
          <p:cNvGrpSpPr>
            <a:grpSpLocks noChangeAspect="1"/>
          </p:cNvGrpSpPr>
          <p:nvPr/>
        </p:nvGrpSpPr>
        <p:grpSpPr>
          <a:xfrm rot="10800000">
            <a:off x="3526503" y="151954"/>
            <a:ext cx="6712389" cy="2147251"/>
            <a:chOff x="487683" y="657030"/>
            <a:chExt cx="5876924" cy="1879991"/>
          </a:xfrm>
        </p:grpSpPr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6524624C-8F19-452D-A9EF-3A04B3D73C3B}"/>
                </a:ext>
              </a:extLst>
            </p:cNvPr>
            <p:cNvSpPr/>
            <p:nvPr/>
          </p:nvSpPr>
          <p:spPr>
            <a:xfrm flipH="1">
              <a:off x="487683" y="1896548"/>
              <a:ext cx="5876924" cy="523875"/>
            </a:xfrm>
            <a:custGeom>
              <a:avLst/>
              <a:gdLst>
                <a:gd name="connsiteX0" fmla="*/ 4762 w 5876924"/>
                <a:gd name="connsiteY0" fmla="*/ 0 h 523875"/>
                <a:gd name="connsiteX1" fmla="*/ 0 w 5876924"/>
                <a:gd name="connsiteY1" fmla="*/ 50007 h 523875"/>
                <a:gd name="connsiteX2" fmla="*/ 2352675 w 5876924"/>
                <a:gd name="connsiteY2" fmla="*/ 333375 h 523875"/>
                <a:gd name="connsiteX3" fmla="*/ 2781300 w 5876924"/>
                <a:gd name="connsiteY3" fmla="*/ 523875 h 523875"/>
                <a:gd name="connsiteX4" fmla="*/ 2938462 w 5876924"/>
                <a:gd name="connsiteY4" fmla="*/ 519113 h 523875"/>
                <a:gd name="connsiteX5" fmla="*/ 2924175 w 5876924"/>
                <a:gd name="connsiteY5" fmla="*/ 209550 h 523875"/>
                <a:gd name="connsiteX6" fmla="*/ 2350294 w 5876924"/>
                <a:gd name="connsiteY6" fmla="*/ 211932 h 523875"/>
                <a:gd name="connsiteX7" fmla="*/ 5872162 w 5876924"/>
                <a:gd name="connsiteY7" fmla="*/ 0 h 523875"/>
                <a:gd name="connsiteX8" fmla="*/ 3526630 w 5876924"/>
                <a:gd name="connsiteY8" fmla="*/ 211932 h 523875"/>
                <a:gd name="connsiteX9" fmla="*/ 2952749 w 5876924"/>
                <a:gd name="connsiteY9" fmla="*/ 209550 h 523875"/>
                <a:gd name="connsiteX10" fmla="*/ 2938462 w 5876924"/>
                <a:gd name="connsiteY10" fmla="*/ 519113 h 523875"/>
                <a:gd name="connsiteX11" fmla="*/ 3095624 w 5876924"/>
                <a:gd name="connsiteY11" fmla="*/ 523875 h 523875"/>
                <a:gd name="connsiteX12" fmla="*/ 3524249 w 5876924"/>
                <a:gd name="connsiteY12" fmla="*/ 333375 h 523875"/>
                <a:gd name="connsiteX13" fmla="*/ 5876924 w 5876924"/>
                <a:gd name="connsiteY13" fmla="*/ 50007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876924" h="523875">
                  <a:moveTo>
                    <a:pt x="4762" y="0"/>
                  </a:moveTo>
                  <a:lnTo>
                    <a:pt x="0" y="50007"/>
                  </a:lnTo>
                  <a:lnTo>
                    <a:pt x="2352675" y="333375"/>
                  </a:lnTo>
                  <a:lnTo>
                    <a:pt x="2781300" y="523875"/>
                  </a:lnTo>
                  <a:lnTo>
                    <a:pt x="2938462" y="519113"/>
                  </a:lnTo>
                  <a:cubicBezTo>
                    <a:pt x="2925762" y="436563"/>
                    <a:pt x="2924969" y="323056"/>
                    <a:pt x="2924175" y="209550"/>
                  </a:cubicBezTo>
                  <a:lnTo>
                    <a:pt x="2350294" y="211932"/>
                  </a:lnTo>
                  <a:close/>
                  <a:moveTo>
                    <a:pt x="5872162" y="0"/>
                  </a:moveTo>
                  <a:lnTo>
                    <a:pt x="3526630" y="211932"/>
                  </a:lnTo>
                  <a:lnTo>
                    <a:pt x="2952749" y="209550"/>
                  </a:lnTo>
                  <a:cubicBezTo>
                    <a:pt x="2951955" y="323056"/>
                    <a:pt x="2951162" y="436563"/>
                    <a:pt x="2938462" y="519113"/>
                  </a:cubicBezTo>
                  <a:lnTo>
                    <a:pt x="3095624" y="523875"/>
                  </a:lnTo>
                  <a:lnTo>
                    <a:pt x="3524249" y="333375"/>
                  </a:lnTo>
                  <a:lnTo>
                    <a:pt x="5876924" y="50007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8190B223-0495-40ED-8BBE-65BEE8960BD3}"/>
                </a:ext>
              </a:extLst>
            </p:cNvPr>
            <p:cNvSpPr/>
            <p:nvPr/>
          </p:nvSpPr>
          <p:spPr>
            <a:xfrm>
              <a:off x="3084145" y="1736423"/>
              <a:ext cx="684000" cy="684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74344F2C-CF12-408C-AFDF-DA86FDBF4544}"/>
                </a:ext>
              </a:extLst>
            </p:cNvPr>
            <p:cNvGrpSpPr/>
            <p:nvPr/>
          </p:nvGrpSpPr>
          <p:grpSpPr>
            <a:xfrm>
              <a:off x="2261163" y="2141021"/>
              <a:ext cx="2329964" cy="396000"/>
              <a:chOff x="2261163" y="2141021"/>
              <a:chExt cx="2329964" cy="396000"/>
            </a:xfrm>
          </p:grpSpPr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D21E3C56-E574-4D6A-B696-8DB34E1FE45B}"/>
                  </a:ext>
                </a:extLst>
              </p:cNvPr>
              <p:cNvGrpSpPr/>
              <p:nvPr/>
            </p:nvGrpSpPr>
            <p:grpSpPr>
              <a:xfrm>
                <a:off x="4195127" y="2141021"/>
                <a:ext cx="396000" cy="396000"/>
                <a:chOff x="4090985" y="1905474"/>
                <a:chExt cx="396000" cy="396000"/>
              </a:xfrm>
            </p:grpSpPr>
            <p:sp>
              <p:nvSpPr>
                <p:cNvPr id="66" name="Oval 65">
                  <a:extLst>
                    <a:ext uri="{FF2B5EF4-FFF2-40B4-BE49-F238E27FC236}">
                      <a16:creationId xmlns:a16="http://schemas.microsoft.com/office/drawing/2014/main" id="{9EE461D8-30DA-4BE9-89C2-08EB942C432D}"/>
                    </a:ext>
                  </a:extLst>
                </p:cNvPr>
                <p:cNvSpPr/>
                <p:nvPr/>
              </p:nvSpPr>
              <p:spPr>
                <a:xfrm>
                  <a:off x="4090985" y="1905474"/>
                  <a:ext cx="396000" cy="3960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7" name="Oval 66">
                  <a:extLst>
                    <a:ext uri="{FF2B5EF4-FFF2-40B4-BE49-F238E27FC236}">
                      <a16:creationId xmlns:a16="http://schemas.microsoft.com/office/drawing/2014/main" id="{6F45A65F-3B1F-4B67-855F-7005C2BFE0C9}"/>
                    </a:ext>
                  </a:extLst>
                </p:cNvPr>
                <p:cNvSpPr/>
                <p:nvPr/>
              </p:nvSpPr>
              <p:spPr>
                <a:xfrm>
                  <a:off x="4198985" y="2013474"/>
                  <a:ext cx="180000" cy="180000"/>
                </a:xfrm>
                <a:prstGeom prst="ellipse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8" name="Oval 67">
                  <a:extLst>
                    <a:ext uri="{FF2B5EF4-FFF2-40B4-BE49-F238E27FC236}">
                      <a16:creationId xmlns:a16="http://schemas.microsoft.com/office/drawing/2014/main" id="{9B09BDBE-3DE7-471E-8123-894BB0FDA5BA}"/>
                    </a:ext>
                  </a:extLst>
                </p:cNvPr>
                <p:cNvSpPr/>
                <p:nvPr/>
              </p:nvSpPr>
              <p:spPr>
                <a:xfrm>
                  <a:off x="4252985" y="2067474"/>
                  <a:ext cx="72000" cy="720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95462E86-DE53-4ADD-AC8E-EC5AB371123D}"/>
                  </a:ext>
                </a:extLst>
              </p:cNvPr>
              <p:cNvGrpSpPr/>
              <p:nvPr/>
            </p:nvGrpSpPr>
            <p:grpSpPr>
              <a:xfrm>
                <a:off x="2261163" y="2141021"/>
                <a:ext cx="396000" cy="396000"/>
                <a:chOff x="4090985" y="1905474"/>
                <a:chExt cx="396000" cy="396000"/>
              </a:xfrm>
            </p:grpSpPr>
            <p:sp>
              <p:nvSpPr>
                <p:cNvPr id="63" name="Oval 62">
                  <a:extLst>
                    <a:ext uri="{FF2B5EF4-FFF2-40B4-BE49-F238E27FC236}">
                      <a16:creationId xmlns:a16="http://schemas.microsoft.com/office/drawing/2014/main" id="{998EA5A9-9886-4F18-91C6-43457C21C26F}"/>
                    </a:ext>
                  </a:extLst>
                </p:cNvPr>
                <p:cNvSpPr/>
                <p:nvPr/>
              </p:nvSpPr>
              <p:spPr>
                <a:xfrm>
                  <a:off x="4090985" y="1905474"/>
                  <a:ext cx="396000" cy="3960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4" name="Oval 63">
                  <a:extLst>
                    <a:ext uri="{FF2B5EF4-FFF2-40B4-BE49-F238E27FC236}">
                      <a16:creationId xmlns:a16="http://schemas.microsoft.com/office/drawing/2014/main" id="{62ABFB39-912A-4628-A138-F9DC9EC096A3}"/>
                    </a:ext>
                  </a:extLst>
                </p:cNvPr>
                <p:cNvSpPr/>
                <p:nvPr/>
              </p:nvSpPr>
              <p:spPr>
                <a:xfrm>
                  <a:off x="4198985" y="2013474"/>
                  <a:ext cx="180000" cy="180000"/>
                </a:xfrm>
                <a:prstGeom prst="ellipse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5" name="Oval 64">
                  <a:extLst>
                    <a:ext uri="{FF2B5EF4-FFF2-40B4-BE49-F238E27FC236}">
                      <a16:creationId xmlns:a16="http://schemas.microsoft.com/office/drawing/2014/main" id="{CDB00466-9A36-4EC5-A246-49D7EAF86128}"/>
                    </a:ext>
                  </a:extLst>
                </p:cNvPr>
                <p:cNvSpPr/>
                <p:nvPr/>
              </p:nvSpPr>
              <p:spPr>
                <a:xfrm>
                  <a:off x="4252985" y="2067474"/>
                  <a:ext cx="72000" cy="720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9C657CE2-13CC-4B65-B29D-BD6BF49C7FAA}"/>
                </a:ext>
              </a:extLst>
            </p:cNvPr>
            <p:cNvSpPr/>
            <p:nvPr/>
          </p:nvSpPr>
          <p:spPr>
            <a:xfrm flipH="1">
              <a:off x="2381570" y="1803997"/>
              <a:ext cx="2089150" cy="254000"/>
            </a:xfrm>
            <a:custGeom>
              <a:avLst/>
              <a:gdLst>
                <a:gd name="connsiteX0" fmla="*/ 3175 w 2089150"/>
                <a:gd name="connsiteY0" fmla="*/ 0 h 254000"/>
                <a:gd name="connsiteX1" fmla="*/ 0 w 2089150"/>
                <a:gd name="connsiteY1" fmla="*/ 53975 h 254000"/>
                <a:gd name="connsiteX2" fmla="*/ 1044575 w 2089150"/>
                <a:gd name="connsiteY2" fmla="*/ 254000 h 254000"/>
                <a:gd name="connsiteX3" fmla="*/ 1041400 w 2089150"/>
                <a:gd name="connsiteY3" fmla="*/ 130175 h 254000"/>
                <a:gd name="connsiteX4" fmla="*/ 2085975 w 2089150"/>
                <a:gd name="connsiteY4" fmla="*/ 0 h 254000"/>
                <a:gd name="connsiteX5" fmla="*/ 1047750 w 2089150"/>
                <a:gd name="connsiteY5" fmla="*/ 130175 h 254000"/>
                <a:gd name="connsiteX6" fmla="*/ 1044575 w 2089150"/>
                <a:gd name="connsiteY6" fmla="*/ 254000 h 254000"/>
                <a:gd name="connsiteX7" fmla="*/ 2089150 w 2089150"/>
                <a:gd name="connsiteY7" fmla="*/ 53975 h 25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089150" h="254000">
                  <a:moveTo>
                    <a:pt x="3175" y="0"/>
                  </a:moveTo>
                  <a:lnTo>
                    <a:pt x="0" y="53975"/>
                  </a:lnTo>
                  <a:lnTo>
                    <a:pt x="1044575" y="254000"/>
                  </a:lnTo>
                  <a:cubicBezTo>
                    <a:pt x="1043517" y="212725"/>
                    <a:pt x="1042458" y="171450"/>
                    <a:pt x="1041400" y="130175"/>
                  </a:cubicBezTo>
                  <a:close/>
                  <a:moveTo>
                    <a:pt x="2085975" y="0"/>
                  </a:moveTo>
                  <a:lnTo>
                    <a:pt x="1047750" y="130175"/>
                  </a:lnTo>
                  <a:cubicBezTo>
                    <a:pt x="1046692" y="171450"/>
                    <a:pt x="1045633" y="212725"/>
                    <a:pt x="1044575" y="254000"/>
                  </a:cubicBezTo>
                  <a:lnTo>
                    <a:pt x="2089150" y="53975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1BE1F1D5-DE87-4878-BB1B-4B4FD03A5B7B}"/>
                </a:ext>
              </a:extLst>
            </p:cNvPr>
            <p:cNvSpPr/>
            <p:nvPr/>
          </p:nvSpPr>
          <p:spPr>
            <a:xfrm flipH="1">
              <a:off x="3335824" y="657030"/>
              <a:ext cx="180642" cy="1352550"/>
            </a:xfrm>
            <a:custGeom>
              <a:avLst/>
              <a:gdLst>
                <a:gd name="connsiteX0" fmla="*/ 120428 w 180642"/>
                <a:gd name="connsiteY0" fmla="*/ 0 h 1352550"/>
                <a:gd name="connsiteX1" fmla="*/ 60214 w 180642"/>
                <a:gd name="connsiteY1" fmla="*/ 0 h 1352550"/>
                <a:gd name="connsiteX2" fmla="*/ 60214 w 180642"/>
                <a:gd name="connsiteY2" fmla="*/ 1 h 1352550"/>
                <a:gd name="connsiteX3" fmla="*/ 0 w 180642"/>
                <a:gd name="connsiteY3" fmla="*/ 1352550 h 1352550"/>
                <a:gd name="connsiteX4" fmla="*/ 60214 w 180642"/>
                <a:gd name="connsiteY4" fmla="*/ 1352550 h 1352550"/>
                <a:gd name="connsiteX5" fmla="*/ 120428 w 180642"/>
                <a:gd name="connsiteY5" fmla="*/ 1352550 h 1352550"/>
                <a:gd name="connsiteX6" fmla="*/ 180642 w 180642"/>
                <a:gd name="connsiteY6" fmla="*/ 1352550 h 1352550"/>
                <a:gd name="connsiteX7" fmla="*/ 120428 w 180642"/>
                <a:gd name="connsiteY7" fmla="*/ 1 h 135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0642" h="1352550">
                  <a:moveTo>
                    <a:pt x="120428" y="0"/>
                  </a:moveTo>
                  <a:lnTo>
                    <a:pt x="60214" y="0"/>
                  </a:lnTo>
                  <a:lnTo>
                    <a:pt x="60214" y="1"/>
                  </a:lnTo>
                  <a:lnTo>
                    <a:pt x="0" y="1352550"/>
                  </a:lnTo>
                  <a:lnTo>
                    <a:pt x="60214" y="1352550"/>
                  </a:lnTo>
                  <a:lnTo>
                    <a:pt x="120428" y="1352550"/>
                  </a:lnTo>
                  <a:lnTo>
                    <a:pt x="180642" y="1352550"/>
                  </a:lnTo>
                  <a:lnTo>
                    <a:pt x="120428" y="1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AE61FEC3-33E0-4D4C-99C9-CA9BFAB276FF}"/>
                </a:ext>
              </a:extLst>
            </p:cNvPr>
            <p:cNvSpPr/>
            <p:nvPr/>
          </p:nvSpPr>
          <p:spPr>
            <a:xfrm>
              <a:off x="3327145" y="1888635"/>
              <a:ext cx="198000" cy="198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BD9ACBF-05A7-4916-A05D-B5E769EC9DAF}"/>
              </a:ext>
            </a:extLst>
          </p:cNvPr>
          <p:cNvGrpSpPr>
            <a:grpSpLocks noChangeAspect="1"/>
          </p:cNvGrpSpPr>
          <p:nvPr/>
        </p:nvGrpSpPr>
        <p:grpSpPr>
          <a:xfrm>
            <a:off x="3526503" y="9892796"/>
            <a:ext cx="6712389" cy="2147251"/>
            <a:chOff x="490538" y="9696118"/>
            <a:chExt cx="5876924" cy="1879991"/>
          </a:xfrm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FCF079C2-6FF3-4BA4-B2B9-3452F8681869}"/>
                </a:ext>
              </a:extLst>
            </p:cNvPr>
            <p:cNvSpPr/>
            <p:nvPr/>
          </p:nvSpPr>
          <p:spPr>
            <a:xfrm flipH="1">
              <a:off x="3338679" y="9696118"/>
              <a:ext cx="180642" cy="1352550"/>
            </a:xfrm>
            <a:custGeom>
              <a:avLst/>
              <a:gdLst>
                <a:gd name="connsiteX0" fmla="*/ 120428 w 180642"/>
                <a:gd name="connsiteY0" fmla="*/ 0 h 1352550"/>
                <a:gd name="connsiteX1" fmla="*/ 60214 w 180642"/>
                <a:gd name="connsiteY1" fmla="*/ 0 h 1352550"/>
                <a:gd name="connsiteX2" fmla="*/ 60214 w 180642"/>
                <a:gd name="connsiteY2" fmla="*/ 1 h 1352550"/>
                <a:gd name="connsiteX3" fmla="*/ 0 w 180642"/>
                <a:gd name="connsiteY3" fmla="*/ 1352550 h 1352550"/>
                <a:gd name="connsiteX4" fmla="*/ 60214 w 180642"/>
                <a:gd name="connsiteY4" fmla="*/ 1352550 h 1352550"/>
                <a:gd name="connsiteX5" fmla="*/ 120428 w 180642"/>
                <a:gd name="connsiteY5" fmla="*/ 1352550 h 1352550"/>
                <a:gd name="connsiteX6" fmla="*/ 180642 w 180642"/>
                <a:gd name="connsiteY6" fmla="*/ 1352550 h 1352550"/>
                <a:gd name="connsiteX7" fmla="*/ 120428 w 180642"/>
                <a:gd name="connsiteY7" fmla="*/ 1 h 135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0642" h="1352550">
                  <a:moveTo>
                    <a:pt x="120428" y="0"/>
                  </a:moveTo>
                  <a:lnTo>
                    <a:pt x="60214" y="0"/>
                  </a:lnTo>
                  <a:lnTo>
                    <a:pt x="60214" y="1"/>
                  </a:lnTo>
                  <a:lnTo>
                    <a:pt x="0" y="1352550"/>
                  </a:lnTo>
                  <a:lnTo>
                    <a:pt x="60214" y="1352550"/>
                  </a:lnTo>
                  <a:lnTo>
                    <a:pt x="120428" y="1352550"/>
                  </a:lnTo>
                  <a:lnTo>
                    <a:pt x="180642" y="1352550"/>
                  </a:lnTo>
                  <a:lnTo>
                    <a:pt x="120428" y="1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7108A9A-9C29-4E46-AC4B-09B9D61614A8}"/>
                </a:ext>
              </a:extLst>
            </p:cNvPr>
            <p:cNvSpPr/>
            <p:nvPr/>
          </p:nvSpPr>
          <p:spPr>
            <a:xfrm flipH="1">
              <a:off x="2384425" y="10843085"/>
              <a:ext cx="2089150" cy="254000"/>
            </a:xfrm>
            <a:custGeom>
              <a:avLst/>
              <a:gdLst>
                <a:gd name="connsiteX0" fmla="*/ 3175 w 2089150"/>
                <a:gd name="connsiteY0" fmla="*/ 0 h 254000"/>
                <a:gd name="connsiteX1" fmla="*/ 0 w 2089150"/>
                <a:gd name="connsiteY1" fmla="*/ 53975 h 254000"/>
                <a:gd name="connsiteX2" fmla="*/ 1044575 w 2089150"/>
                <a:gd name="connsiteY2" fmla="*/ 254000 h 254000"/>
                <a:gd name="connsiteX3" fmla="*/ 1041400 w 2089150"/>
                <a:gd name="connsiteY3" fmla="*/ 130175 h 254000"/>
                <a:gd name="connsiteX4" fmla="*/ 2085975 w 2089150"/>
                <a:gd name="connsiteY4" fmla="*/ 0 h 254000"/>
                <a:gd name="connsiteX5" fmla="*/ 1047750 w 2089150"/>
                <a:gd name="connsiteY5" fmla="*/ 130175 h 254000"/>
                <a:gd name="connsiteX6" fmla="*/ 1044575 w 2089150"/>
                <a:gd name="connsiteY6" fmla="*/ 254000 h 254000"/>
                <a:gd name="connsiteX7" fmla="*/ 2089150 w 2089150"/>
                <a:gd name="connsiteY7" fmla="*/ 53975 h 25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089150" h="254000">
                  <a:moveTo>
                    <a:pt x="3175" y="0"/>
                  </a:moveTo>
                  <a:lnTo>
                    <a:pt x="0" y="53975"/>
                  </a:lnTo>
                  <a:lnTo>
                    <a:pt x="1044575" y="254000"/>
                  </a:lnTo>
                  <a:cubicBezTo>
                    <a:pt x="1043517" y="212725"/>
                    <a:pt x="1042458" y="171450"/>
                    <a:pt x="1041400" y="130175"/>
                  </a:cubicBezTo>
                  <a:close/>
                  <a:moveTo>
                    <a:pt x="2085975" y="0"/>
                  </a:moveTo>
                  <a:lnTo>
                    <a:pt x="1047750" y="130175"/>
                  </a:lnTo>
                  <a:cubicBezTo>
                    <a:pt x="1046692" y="171450"/>
                    <a:pt x="1045633" y="212725"/>
                    <a:pt x="1044575" y="254000"/>
                  </a:cubicBezTo>
                  <a:lnTo>
                    <a:pt x="2089150" y="53975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10CB298B-4D6C-4C34-8DC8-76FF0852D5DD}"/>
                </a:ext>
              </a:extLst>
            </p:cNvPr>
            <p:cNvGrpSpPr/>
            <p:nvPr/>
          </p:nvGrpSpPr>
          <p:grpSpPr>
            <a:xfrm>
              <a:off x="490538" y="10935636"/>
              <a:ext cx="5876924" cy="640473"/>
              <a:chOff x="490538" y="10935636"/>
              <a:chExt cx="5876924" cy="640473"/>
            </a:xfrm>
          </p:grpSpPr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0FC220BF-1F63-4892-9B5F-BD66270E34B3}"/>
                  </a:ext>
                </a:extLst>
              </p:cNvPr>
              <p:cNvSpPr/>
              <p:nvPr/>
            </p:nvSpPr>
            <p:spPr>
              <a:xfrm flipH="1">
                <a:off x="490538" y="10935636"/>
                <a:ext cx="5876924" cy="523875"/>
              </a:xfrm>
              <a:custGeom>
                <a:avLst/>
                <a:gdLst>
                  <a:gd name="connsiteX0" fmla="*/ 4762 w 5876924"/>
                  <a:gd name="connsiteY0" fmla="*/ 0 h 523875"/>
                  <a:gd name="connsiteX1" fmla="*/ 0 w 5876924"/>
                  <a:gd name="connsiteY1" fmla="*/ 50007 h 523875"/>
                  <a:gd name="connsiteX2" fmla="*/ 2352675 w 5876924"/>
                  <a:gd name="connsiteY2" fmla="*/ 333375 h 523875"/>
                  <a:gd name="connsiteX3" fmla="*/ 2781300 w 5876924"/>
                  <a:gd name="connsiteY3" fmla="*/ 523875 h 523875"/>
                  <a:gd name="connsiteX4" fmla="*/ 2938462 w 5876924"/>
                  <a:gd name="connsiteY4" fmla="*/ 519113 h 523875"/>
                  <a:gd name="connsiteX5" fmla="*/ 2924175 w 5876924"/>
                  <a:gd name="connsiteY5" fmla="*/ 209550 h 523875"/>
                  <a:gd name="connsiteX6" fmla="*/ 2350294 w 5876924"/>
                  <a:gd name="connsiteY6" fmla="*/ 211932 h 523875"/>
                  <a:gd name="connsiteX7" fmla="*/ 5872162 w 5876924"/>
                  <a:gd name="connsiteY7" fmla="*/ 0 h 523875"/>
                  <a:gd name="connsiteX8" fmla="*/ 3526630 w 5876924"/>
                  <a:gd name="connsiteY8" fmla="*/ 211932 h 523875"/>
                  <a:gd name="connsiteX9" fmla="*/ 2952749 w 5876924"/>
                  <a:gd name="connsiteY9" fmla="*/ 209550 h 523875"/>
                  <a:gd name="connsiteX10" fmla="*/ 2938462 w 5876924"/>
                  <a:gd name="connsiteY10" fmla="*/ 519113 h 523875"/>
                  <a:gd name="connsiteX11" fmla="*/ 3095624 w 5876924"/>
                  <a:gd name="connsiteY11" fmla="*/ 523875 h 523875"/>
                  <a:gd name="connsiteX12" fmla="*/ 3524249 w 5876924"/>
                  <a:gd name="connsiteY12" fmla="*/ 333375 h 523875"/>
                  <a:gd name="connsiteX13" fmla="*/ 5876924 w 5876924"/>
                  <a:gd name="connsiteY13" fmla="*/ 50007 h 5238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5876924" h="523875">
                    <a:moveTo>
                      <a:pt x="4762" y="0"/>
                    </a:moveTo>
                    <a:lnTo>
                      <a:pt x="0" y="50007"/>
                    </a:lnTo>
                    <a:lnTo>
                      <a:pt x="2352675" y="333375"/>
                    </a:lnTo>
                    <a:lnTo>
                      <a:pt x="2781300" y="523875"/>
                    </a:lnTo>
                    <a:lnTo>
                      <a:pt x="2938462" y="519113"/>
                    </a:lnTo>
                    <a:cubicBezTo>
                      <a:pt x="2925762" y="436563"/>
                      <a:pt x="2924969" y="323056"/>
                      <a:pt x="2924175" y="209550"/>
                    </a:cubicBezTo>
                    <a:lnTo>
                      <a:pt x="2350294" y="211932"/>
                    </a:lnTo>
                    <a:close/>
                    <a:moveTo>
                      <a:pt x="5872162" y="0"/>
                    </a:moveTo>
                    <a:lnTo>
                      <a:pt x="3526630" y="211932"/>
                    </a:lnTo>
                    <a:lnTo>
                      <a:pt x="2952749" y="209550"/>
                    </a:lnTo>
                    <a:cubicBezTo>
                      <a:pt x="2951955" y="323056"/>
                      <a:pt x="2951162" y="436563"/>
                      <a:pt x="2938462" y="519113"/>
                    </a:cubicBezTo>
                    <a:lnTo>
                      <a:pt x="3095624" y="523875"/>
                    </a:lnTo>
                    <a:lnTo>
                      <a:pt x="3524249" y="333375"/>
                    </a:lnTo>
                    <a:lnTo>
                      <a:pt x="5876924" y="50007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374D9870-97FA-4CEB-BE23-1C94348CEC81}"/>
                  </a:ext>
                </a:extLst>
              </p:cNvPr>
              <p:cNvGrpSpPr/>
              <p:nvPr/>
            </p:nvGrpSpPr>
            <p:grpSpPr>
              <a:xfrm>
                <a:off x="4197982" y="11180109"/>
                <a:ext cx="396000" cy="396000"/>
                <a:chOff x="4090985" y="1905474"/>
                <a:chExt cx="396000" cy="396000"/>
              </a:xfrm>
            </p:grpSpPr>
            <p:sp>
              <p:nvSpPr>
                <p:cNvPr id="29" name="Oval 28">
                  <a:extLst>
                    <a:ext uri="{FF2B5EF4-FFF2-40B4-BE49-F238E27FC236}">
                      <a16:creationId xmlns:a16="http://schemas.microsoft.com/office/drawing/2014/main" id="{1FD2E9AA-A3B3-4B8C-8576-F540D9EE09EB}"/>
                    </a:ext>
                  </a:extLst>
                </p:cNvPr>
                <p:cNvSpPr/>
                <p:nvPr/>
              </p:nvSpPr>
              <p:spPr>
                <a:xfrm>
                  <a:off x="4090985" y="1905474"/>
                  <a:ext cx="396000" cy="3960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0" name="Oval 29">
                  <a:extLst>
                    <a:ext uri="{FF2B5EF4-FFF2-40B4-BE49-F238E27FC236}">
                      <a16:creationId xmlns:a16="http://schemas.microsoft.com/office/drawing/2014/main" id="{4A8C1391-CA81-433A-B191-6EC31C8126A2}"/>
                    </a:ext>
                  </a:extLst>
                </p:cNvPr>
                <p:cNvSpPr/>
                <p:nvPr/>
              </p:nvSpPr>
              <p:spPr>
                <a:xfrm>
                  <a:off x="4144985" y="1959474"/>
                  <a:ext cx="288000" cy="288000"/>
                </a:xfrm>
                <a:prstGeom prst="ellipse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1" name="Oval 30">
                  <a:extLst>
                    <a:ext uri="{FF2B5EF4-FFF2-40B4-BE49-F238E27FC236}">
                      <a16:creationId xmlns:a16="http://schemas.microsoft.com/office/drawing/2014/main" id="{FEE14FD1-4ABA-4133-B1B9-236C7B9DAE8E}"/>
                    </a:ext>
                  </a:extLst>
                </p:cNvPr>
                <p:cNvSpPr/>
                <p:nvPr/>
              </p:nvSpPr>
              <p:spPr>
                <a:xfrm>
                  <a:off x="4252985" y="2067474"/>
                  <a:ext cx="72000" cy="720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8251801E-55AC-41CD-8D92-5085015D5E4A}"/>
                  </a:ext>
                </a:extLst>
              </p:cNvPr>
              <p:cNvGrpSpPr/>
              <p:nvPr/>
            </p:nvGrpSpPr>
            <p:grpSpPr>
              <a:xfrm>
                <a:off x="2264018" y="11180109"/>
                <a:ext cx="396000" cy="396000"/>
                <a:chOff x="4090985" y="1905474"/>
                <a:chExt cx="396000" cy="396000"/>
              </a:xfrm>
            </p:grpSpPr>
            <p:sp>
              <p:nvSpPr>
                <p:cNvPr id="34" name="Oval 33">
                  <a:extLst>
                    <a:ext uri="{FF2B5EF4-FFF2-40B4-BE49-F238E27FC236}">
                      <a16:creationId xmlns:a16="http://schemas.microsoft.com/office/drawing/2014/main" id="{3909DD27-35D8-402D-A211-732030D97746}"/>
                    </a:ext>
                  </a:extLst>
                </p:cNvPr>
                <p:cNvSpPr/>
                <p:nvPr/>
              </p:nvSpPr>
              <p:spPr>
                <a:xfrm>
                  <a:off x="4090985" y="1905474"/>
                  <a:ext cx="396000" cy="3960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5" name="Oval 34">
                  <a:extLst>
                    <a:ext uri="{FF2B5EF4-FFF2-40B4-BE49-F238E27FC236}">
                      <a16:creationId xmlns:a16="http://schemas.microsoft.com/office/drawing/2014/main" id="{E2B42154-7FC8-402C-BBCF-D81A19B5BC92}"/>
                    </a:ext>
                  </a:extLst>
                </p:cNvPr>
                <p:cNvSpPr/>
                <p:nvPr/>
              </p:nvSpPr>
              <p:spPr>
                <a:xfrm>
                  <a:off x="4144985" y="1959474"/>
                  <a:ext cx="288000" cy="288000"/>
                </a:xfrm>
                <a:prstGeom prst="ellipse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6" name="Oval 35">
                  <a:extLst>
                    <a:ext uri="{FF2B5EF4-FFF2-40B4-BE49-F238E27FC236}">
                      <a16:creationId xmlns:a16="http://schemas.microsoft.com/office/drawing/2014/main" id="{75F57637-ABB5-423C-B825-18BB050F56B2}"/>
                    </a:ext>
                  </a:extLst>
                </p:cNvPr>
                <p:cNvSpPr/>
                <p:nvPr/>
              </p:nvSpPr>
              <p:spPr>
                <a:xfrm>
                  <a:off x="4252985" y="2067474"/>
                  <a:ext cx="72000" cy="720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1F392B0F-FAD8-4CD4-AC23-EB9037BC8485}"/>
                </a:ext>
              </a:extLst>
            </p:cNvPr>
            <p:cNvGrpSpPr/>
            <p:nvPr/>
          </p:nvGrpSpPr>
          <p:grpSpPr>
            <a:xfrm>
              <a:off x="3087000" y="10775511"/>
              <a:ext cx="684000" cy="684000"/>
              <a:chOff x="2980003" y="1502146"/>
              <a:chExt cx="684000" cy="684000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8BDC41DB-E93B-4BE3-8053-37B8BAEC49FB}"/>
                  </a:ext>
                </a:extLst>
              </p:cNvPr>
              <p:cNvGrpSpPr/>
              <p:nvPr/>
            </p:nvGrpSpPr>
            <p:grpSpPr>
              <a:xfrm>
                <a:off x="2980003" y="1502146"/>
                <a:ext cx="684000" cy="684000"/>
                <a:chOff x="3695709" y="1497807"/>
                <a:chExt cx="684000" cy="684000"/>
              </a:xfrm>
            </p:grpSpPr>
            <p:sp>
              <p:nvSpPr>
                <p:cNvPr id="10" name="Oval 9">
                  <a:extLst>
                    <a:ext uri="{FF2B5EF4-FFF2-40B4-BE49-F238E27FC236}">
                      <a16:creationId xmlns:a16="http://schemas.microsoft.com/office/drawing/2014/main" id="{41CE1CE5-5D37-4EDE-AB7D-2A0B06551374}"/>
                    </a:ext>
                  </a:extLst>
                </p:cNvPr>
                <p:cNvSpPr/>
                <p:nvPr/>
              </p:nvSpPr>
              <p:spPr>
                <a:xfrm>
                  <a:off x="3695709" y="1497807"/>
                  <a:ext cx="684000" cy="6840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12" name="Rectangle: Top Corners Snipped 11">
                  <a:extLst>
                    <a:ext uri="{FF2B5EF4-FFF2-40B4-BE49-F238E27FC236}">
                      <a16:creationId xmlns:a16="http://schemas.microsoft.com/office/drawing/2014/main" id="{573440BF-1F20-4E73-B37D-3151A6BFF097}"/>
                    </a:ext>
                  </a:extLst>
                </p:cNvPr>
                <p:cNvSpPr/>
                <p:nvPr/>
              </p:nvSpPr>
              <p:spPr>
                <a:xfrm rot="10800000">
                  <a:off x="3846019" y="1676691"/>
                  <a:ext cx="383381" cy="69056"/>
                </a:xfrm>
                <a:prstGeom prst="snip2SameRect">
                  <a:avLst>
                    <a:gd name="adj1" fmla="val 16667"/>
                    <a:gd name="adj2" fmla="val 50000"/>
                  </a:avLst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2355CED1-09B1-42CC-9589-CF6A8BCAF63F}"/>
                  </a:ext>
                </a:extLst>
              </p:cNvPr>
              <p:cNvSpPr/>
              <p:nvPr/>
            </p:nvSpPr>
            <p:spPr>
              <a:xfrm>
                <a:off x="3214003" y="1762918"/>
                <a:ext cx="216000" cy="216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4614E8DC-C84E-41D2-9EDF-FE0CAE834478}"/>
              </a:ext>
            </a:extLst>
          </p:cNvPr>
          <p:cNvGrpSpPr>
            <a:grpSpLocks noChangeAspect="1"/>
          </p:cNvGrpSpPr>
          <p:nvPr/>
        </p:nvGrpSpPr>
        <p:grpSpPr>
          <a:xfrm>
            <a:off x="3529766" y="2654587"/>
            <a:ext cx="6705863" cy="6882828"/>
            <a:chOff x="493396" y="3460348"/>
            <a:chExt cx="5871210" cy="6026149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5A90BDCA-2152-466C-970C-FC4A6E43E26E}"/>
                </a:ext>
              </a:extLst>
            </p:cNvPr>
            <p:cNvGrpSpPr/>
            <p:nvPr/>
          </p:nvGrpSpPr>
          <p:grpSpPr>
            <a:xfrm>
              <a:off x="493396" y="5436467"/>
              <a:ext cx="5871210" cy="2120900"/>
              <a:chOff x="493396" y="5436467"/>
              <a:chExt cx="5871210" cy="2120900"/>
            </a:xfrm>
          </p:grpSpPr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4DCAA05B-1068-43FD-99E8-2F3448E12314}"/>
                  </a:ext>
                </a:extLst>
              </p:cNvPr>
              <p:cNvGrpSpPr/>
              <p:nvPr/>
            </p:nvGrpSpPr>
            <p:grpSpPr>
              <a:xfrm rot="16200000">
                <a:off x="2958704" y="5934411"/>
                <a:ext cx="940594" cy="2298969"/>
                <a:chOff x="2145030" y="4995003"/>
                <a:chExt cx="940594" cy="2298969"/>
              </a:xfrm>
            </p:grpSpPr>
            <p:grpSp>
              <p:nvGrpSpPr>
                <p:cNvPr id="48" name="Group 47">
                  <a:extLst>
                    <a:ext uri="{FF2B5EF4-FFF2-40B4-BE49-F238E27FC236}">
                      <a16:creationId xmlns:a16="http://schemas.microsoft.com/office/drawing/2014/main" id="{78294FA7-C1AE-4C8A-9472-79B78C32C6F6}"/>
                    </a:ext>
                  </a:extLst>
                </p:cNvPr>
                <p:cNvGrpSpPr/>
                <p:nvPr/>
              </p:nvGrpSpPr>
              <p:grpSpPr>
                <a:xfrm>
                  <a:off x="2145030" y="4995003"/>
                  <a:ext cx="940594" cy="350069"/>
                  <a:chOff x="2145030" y="4995003"/>
                  <a:chExt cx="940594" cy="350069"/>
                </a:xfrm>
                <a:solidFill>
                  <a:schemeClr val="bg1"/>
                </a:solidFill>
              </p:grpSpPr>
              <p:sp>
                <p:nvSpPr>
                  <p:cNvPr id="53" name="Rectangle 52">
                    <a:extLst>
                      <a:ext uri="{FF2B5EF4-FFF2-40B4-BE49-F238E27FC236}">
                        <a16:creationId xmlns:a16="http://schemas.microsoft.com/office/drawing/2014/main" id="{5441CD8C-3A5B-46C8-AC18-55EA39F9C6EE}"/>
                      </a:ext>
                    </a:extLst>
                  </p:cNvPr>
                  <p:cNvSpPr/>
                  <p:nvPr/>
                </p:nvSpPr>
                <p:spPr>
                  <a:xfrm>
                    <a:off x="2456974" y="5027196"/>
                    <a:ext cx="628650" cy="285683"/>
                  </a:xfrm>
                  <a:prstGeom prst="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4" name="Rectangle: Rounded Corners 53">
                    <a:extLst>
                      <a:ext uri="{FF2B5EF4-FFF2-40B4-BE49-F238E27FC236}">
                        <a16:creationId xmlns:a16="http://schemas.microsoft.com/office/drawing/2014/main" id="{9CAB5579-6231-4F7F-8D43-A85CEAF50C71}"/>
                      </a:ext>
                    </a:extLst>
                  </p:cNvPr>
                  <p:cNvSpPr/>
                  <p:nvPr/>
                </p:nvSpPr>
                <p:spPr>
                  <a:xfrm>
                    <a:off x="2145030" y="4995003"/>
                    <a:ext cx="458470" cy="350069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5" name="Rectangle 54">
                    <a:extLst>
                      <a:ext uri="{FF2B5EF4-FFF2-40B4-BE49-F238E27FC236}">
                        <a16:creationId xmlns:a16="http://schemas.microsoft.com/office/drawing/2014/main" id="{5ABCCED2-E2F9-4640-AF74-FF071536FDFF}"/>
                      </a:ext>
                    </a:extLst>
                  </p:cNvPr>
                  <p:cNvSpPr/>
                  <p:nvPr/>
                </p:nvSpPr>
                <p:spPr>
                  <a:xfrm>
                    <a:off x="2351008" y="5146583"/>
                    <a:ext cx="420767" cy="79467"/>
                  </a:xfrm>
                  <a:prstGeom prst="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49" name="Group 48">
                  <a:extLst>
                    <a:ext uri="{FF2B5EF4-FFF2-40B4-BE49-F238E27FC236}">
                      <a16:creationId xmlns:a16="http://schemas.microsoft.com/office/drawing/2014/main" id="{DC406D4E-EB12-4104-ABC9-A3DBA1D93874}"/>
                    </a:ext>
                  </a:extLst>
                </p:cNvPr>
                <p:cNvGrpSpPr/>
                <p:nvPr/>
              </p:nvGrpSpPr>
              <p:grpSpPr>
                <a:xfrm flipV="1">
                  <a:off x="2145030" y="6943903"/>
                  <a:ext cx="940594" cy="350069"/>
                  <a:chOff x="2145030" y="4995003"/>
                  <a:chExt cx="940594" cy="350069"/>
                </a:xfrm>
                <a:solidFill>
                  <a:schemeClr val="bg1"/>
                </a:solidFill>
              </p:grpSpPr>
              <p:sp>
                <p:nvSpPr>
                  <p:cNvPr id="50" name="Rectangle 49">
                    <a:extLst>
                      <a:ext uri="{FF2B5EF4-FFF2-40B4-BE49-F238E27FC236}">
                        <a16:creationId xmlns:a16="http://schemas.microsoft.com/office/drawing/2014/main" id="{520148CB-6DBE-44FF-926A-8EB4313F46E4}"/>
                      </a:ext>
                    </a:extLst>
                  </p:cNvPr>
                  <p:cNvSpPr/>
                  <p:nvPr/>
                </p:nvSpPr>
                <p:spPr>
                  <a:xfrm>
                    <a:off x="2456974" y="5027196"/>
                    <a:ext cx="628650" cy="285683"/>
                  </a:xfrm>
                  <a:prstGeom prst="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1" name="Rectangle: Rounded Corners 50">
                    <a:extLst>
                      <a:ext uri="{FF2B5EF4-FFF2-40B4-BE49-F238E27FC236}">
                        <a16:creationId xmlns:a16="http://schemas.microsoft.com/office/drawing/2014/main" id="{8B8FCBB4-4117-4CAC-BE8D-5121049DF23F}"/>
                      </a:ext>
                    </a:extLst>
                  </p:cNvPr>
                  <p:cNvSpPr/>
                  <p:nvPr/>
                </p:nvSpPr>
                <p:spPr>
                  <a:xfrm>
                    <a:off x="2145030" y="4995003"/>
                    <a:ext cx="458470" cy="350069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2" name="Rectangle 51">
                    <a:extLst>
                      <a:ext uri="{FF2B5EF4-FFF2-40B4-BE49-F238E27FC236}">
                        <a16:creationId xmlns:a16="http://schemas.microsoft.com/office/drawing/2014/main" id="{B64EB53D-D776-402F-9A99-5377C3638D19}"/>
                      </a:ext>
                    </a:extLst>
                  </p:cNvPr>
                  <p:cNvSpPr/>
                  <p:nvPr/>
                </p:nvSpPr>
                <p:spPr>
                  <a:xfrm>
                    <a:off x="2351008" y="5146583"/>
                    <a:ext cx="420767" cy="79467"/>
                  </a:xfrm>
                  <a:prstGeom prst="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26FA1907-4661-47B6-A3AC-DB39CDFE3A6A}"/>
                  </a:ext>
                </a:extLst>
              </p:cNvPr>
              <p:cNvGrpSpPr/>
              <p:nvPr/>
            </p:nvGrpSpPr>
            <p:grpSpPr>
              <a:xfrm rot="16200000">
                <a:off x="2368551" y="3561312"/>
                <a:ext cx="2120900" cy="5871210"/>
                <a:chOff x="1501775" y="3206750"/>
                <a:chExt cx="2120900" cy="5871210"/>
              </a:xfrm>
            </p:grpSpPr>
            <p:sp>
              <p:nvSpPr>
                <p:cNvPr id="45" name="Freeform: Shape 44">
                  <a:extLst>
                    <a:ext uri="{FF2B5EF4-FFF2-40B4-BE49-F238E27FC236}">
                      <a16:creationId xmlns:a16="http://schemas.microsoft.com/office/drawing/2014/main" id="{E1C197D0-E0E3-437D-AF31-0EF7C0540941}"/>
                    </a:ext>
                  </a:extLst>
                </p:cNvPr>
                <p:cNvSpPr/>
                <p:nvPr/>
              </p:nvSpPr>
              <p:spPr>
                <a:xfrm flipV="1">
                  <a:off x="1501775" y="3206750"/>
                  <a:ext cx="2120900" cy="5871210"/>
                </a:xfrm>
                <a:custGeom>
                  <a:avLst/>
                  <a:gdLst>
                    <a:gd name="connsiteX0" fmla="*/ 2120900 w 2120900"/>
                    <a:gd name="connsiteY0" fmla="*/ 5871210 h 5871210"/>
                    <a:gd name="connsiteX1" fmla="*/ 1377950 w 2120900"/>
                    <a:gd name="connsiteY1" fmla="*/ 3870960 h 5871210"/>
                    <a:gd name="connsiteX2" fmla="*/ 1373153 w 2120900"/>
                    <a:gd name="connsiteY2" fmla="*/ 2935605 h 5871210"/>
                    <a:gd name="connsiteX3" fmla="*/ 1377950 w 2120900"/>
                    <a:gd name="connsiteY3" fmla="*/ 2000250 h 5871210"/>
                    <a:gd name="connsiteX4" fmla="*/ 2120900 w 2120900"/>
                    <a:gd name="connsiteY4" fmla="*/ 0 h 5871210"/>
                    <a:gd name="connsiteX5" fmla="*/ 1797050 w 2120900"/>
                    <a:gd name="connsiteY5" fmla="*/ 6350 h 5871210"/>
                    <a:gd name="connsiteX6" fmla="*/ 0 w 2120900"/>
                    <a:gd name="connsiteY6" fmla="*/ 2667000 h 5871210"/>
                    <a:gd name="connsiteX7" fmla="*/ 644652 w 2120900"/>
                    <a:gd name="connsiteY7" fmla="*/ 2935605 h 5871210"/>
                    <a:gd name="connsiteX8" fmla="*/ 0 w 2120900"/>
                    <a:gd name="connsiteY8" fmla="*/ 3204210 h 5871210"/>
                    <a:gd name="connsiteX9" fmla="*/ 1797050 w 2120900"/>
                    <a:gd name="connsiteY9" fmla="*/ 5864860 h 5871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2120900" h="5871210">
                      <a:moveTo>
                        <a:pt x="2120900" y="5871210"/>
                      </a:moveTo>
                      <a:lnTo>
                        <a:pt x="1377950" y="3870960"/>
                      </a:lnTo>
                      <a:lnTo>
                        <a:pt x="1373153" y="2935605"/>
                      </a:lnTo>
                      <a:lnTo>
                        <a:pt x="1377950" y="2000250"/>
                      </a:lnTo>
                      <a:lnTo>
                        <a:pt x="2120900" y="0"/>
                      </a:lnTo>
                      <a:lnTo>
                        <a:pt x="1797050" y="6350"/>
                      </a:lnTo>
                      <a:lnTo>
                        <a:pt x="0" y="2667000"/>
                      </a:lnTo>
                      <a:lnTo>
                        <a:pt x="644652" y="2935605"/>
                      </a:lnTo>
                      <a:lnTo>
                        <a:pt x="0" y="3204210"/>
                      </a:lnTo>
                      <a:lnTo>
                        <a:pt x="1797050" y="586486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6" name="Parallelogram 45">
                  <a:extLst>
                    <a:ext uri="{FF2B5EF4-FFF2-40B4-BE49-F238E27FC236}">
                      <a16:creationId xmlns:a16="http://schemas.microsoft.com/office/drawing/2014/main" id="{8D09604B-30CB-45F2-847A-F136AE331522}"/>
                    </a:ext>
                  </a:extLst>
                </p:cNvPr>
                <p:cNvSpPr/>
                <p:nvPr/>
              </p:nvSpPr>
              <p:spPr>
                <a:xfrm>
                  <a:off x="2860675" y="3276600"/>
                  <a:ext cx="733425" cy="1716856"/>
                </a:xfrm>
                <a:prstGeom prst="parallelogram">
                  <a:avLst>
                    <a:gd name="adj" fmla="val 86406"/>
                  </a:avLst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7" name="Parallelogram 46">
                  <a:extLst>
                    <a:ext uri="{FF2B5EF4-FFF2-40B4-BE49-F238E27FC236}">
                      <a16:creationId xmlns:a16="http://schemas.microsoft.com/office/drawing/2014/main" id="{0039E353-6BA3-4B48-981B-E5FAAF75A575}"/>
                    </a:ext>
                  </a:extLst>
                </p:cNvPr>
                <p:cNvSpPr/>
                <p:nvPr/>
              </p:nvSpPr>
              <p:spPr>
                <a:xfrm flipH="1">
                  <a:off x="2859086" y="7291254"/>
                  <a:ext cx="733425" cy="1716856"/>
                </a:xfrm>
                <a:prstGeom prst="parallelogram">
                  <a:avLst>
                    <a:gd name="adj" fmla="val 86406"/>
                  </a:avLst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3A26E906-B8E5-430C-A45F-070C1C27E146}"/>
                </a:ext>
              </a:extLst>
            </p:cNvPr>
            <p:cNvGrpSpPr/>
            <p:nvPr/>
          </p:nvGrpSpPr>
          <p:grpSpPr>
            <a:xfrm rot="16200000">
              <a:off x="2945607" y="2939714"/>
              <a:ext cx="966788" cy="2285866"/>
              <a:chOff x="5076031" y="5005388"/>
              <a:chExt cx="966788" cy="2285866"/>
            </a:xfrm>
          </p:grpSpPr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7B99059F-E108-45F9-B86B-B8FE2857147C}"/>
                  </a:ext>
                </a:extLst>
              </p:cNvPr>
              <p:cNvSpPr/>
              <p:nvPr/>
            </p:nvSpPr>
            <p:spPr>
              <a:xfrm flipV="1">
                <a:off x="5076031" y="5005388"/>
                <a:ext cx="966788" cy="2285866"/>
              </a:xfrm>
              <a:custGeom>
                <a:avLst/>
                <a:gdLst>
                  <a:gd name="connsiteX0" fmla="*/ 695325 w 966788"/>
                  <a:gd name="connsiteY0" fmla="*/ 1066800 h 2285866"/>
                  <a:gd name="connsiteX1" fmla="*/ 966787 w 966788"/>
                  <a:gd name="connsiteY1" fmla="*/ 0 h 2285866"/>
                  <a:gd name="connsiteX2" fmla="*/ 733425 w 966788"/>
                  <a:gd name="connsiteY2" fmla="*/ 0 h 2285866"/>
                  <a:gd name="connsiteX3" fmla="*/ 0 w 966788"/>
                  <a:gd name="connsiteY3" fmla="*/ 957262 h 2285866"/>
                  <a:gd name="connsiteX4" fmla="*/ 733426 w 966788"/>
                  <a:gd name="connsiteY4" fmla="*/ 2285866 h 2285866"/>
                  <a:gd name="connsiteX5" fmla="*/ 966788 w 966788"/>
                  <a:gd name="connsiteY5" fmla="*/ 2285866 h 2285866"/>
                  <a:gd name="connsiteX6" fmla="*/ 695326 w 966788"/>
                  <a:gd name="connsiteY6" fmla="*/ 1219066 h 2285866"/>
                  <a:gd name="connsiteX7" fmla="*/ 1 w 966788"/>
                  <a:gd name="connsiteY7" fmla="*/ 1328604 h 2285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66788" h="2285866">
                    <a:moveTo>
                      <a:pt x="695325" y="1066800"/>
                    </a:moveTo>
                    <a:lnTo>
                      <a:pt x="966787" y="0"/>
                    </a:lnTo>
                    <a:lnTo>
                      <a:pt x="733425" y="0"/>
                    </a:lnTo>
                    <a:lnTo>
                      <a:pt x="0" y="957262"/>
                    </a:lnTo>
                    <a:close/>
                    <a:moveTo>
                      <a:pt x="733426" y="2285866"/>
                    </a:moveTo>
                    <a:lnTo>
                      <a:pt x="966788" y="2285866"/>
                    </a:lnTo>
                    <a:lnTo>
                      <a:pt x="695326" y="1219066"/>
                    </a:lnTo>
                    <a:lnTo>
                      <a:pt x="1" y="1328604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C68545C4-9EC6-4AB8-A48D-26766A414B46}"/>
                  </a:ext>
                </a:extLst>
              </p:cNvPr>
              <p:cNvGrpSpPr/>
              <p:nvPr/>
            </p:nvGrpSpPr>
            <p:grpSpPr>
              <a:xfrm>
                <a:off x="5563712" y="5168040"/>
                <a:ext cx="438628" cy="1960562"/>
                <a:chOff x="5604191" y="5165651"/>
                <a:chExt cx="438628" cy="1960562"/>
              </a:xfrm>
            </p:grpSpPr>
            <p:sp>
              <p:nvSpPr>
                <p:cNvPr id="43" name="Freeform: Shape 42">
                  <a:extLst>
                    <a:ext uri="{FF2B5EF4-FFF2-40B4-BE49-F238E27FC236}">
                      <a16:creationId xmlns:a16="http://schemas.microsoft.com/office/drawing/2014/main" id="{A57A39CD-11C5-443E-A4EB-6151A49D6B31}"/>
                    </a:ext>
                  </a:extLst>
                </p:cNvPr>
                <p:cNvSpPr/>
                <p:nvPr/>
              </p:nvSpPr>
              <p:spPr>
                <a:xfrm>
                  <a:off x="5604191" y="5165651"/>
                  <a:ext cx="438628" cy="900112"/>
                </a:xfrm>
                <a:custGeom>
                  <a:avLst/>
                  <a:gdLst>
                    <a:gd name="connsiteX0" fmla="*/ 438150 w 438150"/>
                    <a:gd name="connsiteY0" fmla="*/ 0 h 900112"/>
                    <a:gd name="connsiteX1" fmla="*/ 345281 w 438150"/>
                    <a:gd name="connsiteY1" fmla="*/ 0 h 900112"/>
                    <a:gd name="connsiteX2" fmla="*/ 0 w 438150"/>
                    <a:gd name="connsiteY2" fmla="*/ 869156 h 900112"/>
                    <a:gd name="connsiteX3" fmla="*/ 226219 w 438150"/>
                    <a:gd name="connsiteY3" fmla="*/ 900112 h 900112"/>
                    <a:gd name="connsiteX4" fmla="*/ 438150 w 438150"/>
                    <a:gd name="connsiteY4" fmla="*/ 0 h 9001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38150" h="900112">
                      <a:moveTo>
                        <a:pt x="438150" y="0"/>
                      </a:moveTo>
                      <a:lnTo>
                        <a:pt x="345281" y="0"/>
                      </a:lnTo>
                      <a:lnTo>
                        <a:pt x="0" y="869156"/>
                      </a:lnTo>
                      <a:lnTo>
                        <a:pt x="226219" y="900112"/>
                      </a:lnTo>
                      <a:lnTo>
                        <a:pt x="43815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4" name="Freeform: Shape 43">
                  <a:extLst>
                    <a:ext uri="{FF2B5EF4-FFF2-40B4-BE49-F238E27FC236}">
                      <a16:creationId xmlns:a16="http://schemas.microsoft.com/office/drawing/2014/main" id="{582C33E0-3D2E-4406-9B9F-679E41CFBB36}"/>
                    </a:ext>
                  </a:extLst>
                </p:cNvPr>
                <p:cNvSpPr/>
                <p:nvPr/>
              </p:nvSpPr>
              <p:spPr>
                <a:xfrm flipV="1">
                  <a:off x="5604191" y="6226101"/>
                  <a:ext cx="438628" cy="900112"/>
                </a:xfrm>
                <a:custGeom>
                  <a:avLst/>
                  <a:gdLst>
                    <a:gd name="connsiteX0" fmla="*/ 438150 w 438150"/>
                    <a:gd name="connsiteY0" fmla="*/ 0 h 900112"/>
                    <a:gd name="connsiteX1" fmla="*/ 345281 w 438150"/>
                    <a:gd name="connsiteY1" fmla="*/ 0 h 900112"/>
                    <a:gd name="connsiteX2" fmla="*/ 0 w 438150"/>
                    <a:gd name="connsiteY2" fmla="*/ 869156 h 900112"/>
                    <a:gd name="connsiteX3" fmla="*/ 226219 w 438150"/>
                    <a:gd name="connsiteY3" fmla="*/ 900112 h 900112"/>
                    <a:gd name="connsiteX4" fmla="*/ 438150 w 438150"/>
                    <a:gd name="connsiteY4" fmla="*/ 0 h 9001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38150" h="900112">
                      <a:moveTo>
                        <a:pt x="438150" y="0"/>
                      </a:moveTo>
                      <a:lnTo>
                        <a:pt x="345281" y="0"/>
                      </a:lnTo>
                      <a:lnTo>
                        <a:pt x="0" y="869156"/>
                      </a:lnTo>
                      <a:lnTo>
                        <a:pt x="226219" y="900112"/>
                      </a:lnTo>
                      <a:lnTo>
                        <a:pt x="43815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60919648-3FD0-4BA3-9084-D6AB459B3E2B}"/>
                </a:ext>
              </a:extLst>
            </p:cNvPr>
            <p:cNvGrpSpPr/>
            <p:nvPr/>
          </p:nvGrpSpPr>
          <p:grpSpPr>
            <a:xfrm>
              <a:off x="3100388" y="3460348"/>
              <a:ext cx="657226" cy="6026149"/>
              <a:chOff x="3100388" y="3460348"/>
              <a:chExt cx="657226" cy="6026149"/>
            </a:xfrm>
          </p:grpSpPr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04C41425-B5B6-46E3-B807-B7A6B6B16FB1}"/>
                  </a:ext>
                </a:extLst>
              </p:cNvPr>
              <p:cNvSpPr/>
              <p:nvPr/>
            </p:nvSpPr>
            <p:spPr>
              <a:xfrm rot="16200000">
                <a:off x="415926" y="6144810"/>
                <a:ext cx="6026149" cy="657226"/>
              </a:xfrm>
              <a:custGeom>
                <a:avLst/>
                <a:gdLst>
                  <a:gd name="connsiteX0" fmla="*/ 815975 w 6026149"/>
                  <a:gd name="connsiteY0" fmla="*/ 0 h 657226"/>
                  <a:gd name="connsiteX1" fmla="*/ 839788 w 6026149"/>
                  <a:gd name="connsiteY1" fmla="*/ 967 h 657226"/>
                  <a:gd name="connsiteX2" fmla="*/ 839788 w 6026149"/>
                  <a:gd name="connsiteY2" fmla="*/ 0 h 657226"/>
                  <a:gd name="connsiteX3" fmla="*/ 4711700 w 6026149"/>
                  <a:gd name="connsiteY3" fmla="*/ 0 h 657226"/>
                  <a:gd name="connsiteX4" fmla="*/ 4711700 w 6026149"/>
                  <a:gd name="connsiteY4" fmla="*/ 3 h 657226"/>
                  <a:gd name="connsiteX5" fmla="*/ 6026149 w 6026149"/>
                  <a:gd name="connsiteY5" fmla="*/ 328614 h 657226"/>
                  <a:gd name="connsiteX6" fmla="*/ 4711699 w 6026149"/>
                  <a:gd name="connsiteY6" fmla="*/ 657226 h 657226"/>
                  <a:gd name="connsiteX7" fmla="*/ 4711699 w 6026149"/>
                  <a:gd name="connsiteY7" fmla="*/ 657225 h 657226"/>
                  <a:gd name="connsiteX8" fmla="*/ 839788 w 6026149"/>
                  <a:gd name="connsiteY8" fmla="*/ 657225 h 657226"/>
                  <a:gd name="connsiteX9" fmla="*/ 839788 w 6026149"/>
                  <a:gd name="connsiteY9" fmla="*/ 656259 h 657226"/>
                  <a:gd name="connsiteX10" fmla="*/ 815975 w 6026149"/>
                  <a:gd name="connsiteY10" fmla="*/ 657226 h 657226"/>
                  <a:gd name="connsiteX11" fmla="*/ 0 w 6026149"/>
                  <a:gd name="connsiteY11" fmla="*/ 328613 h 657226"/>
                  <a:gd name="connsiteX12" fmla="*/ 815975 w 6026149"/>
                  <a:gd name="connsiteY12" fmla="*/ 0 h 6572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026149" h="657226">
                    <a:moveTo>
                      <a:pt x="815975" y="0"/>
                    </a:moveTo>
                    <a:lnTo>
                      <a:pt x="839788" y="967"/>
                    </a:lnTo>
                    <a:lnTo>
                      <a:pt x="839788" y="0"/>
                    </a:lnTo>
                    <a:lnTo>
                      <a:pt x="4711700" y="0"/>
                    </a:lnTo>
                    <a:lnTo>
                      <a:pt x="4711700" y="3"/>
                    </a:lnTo>
                    <a:lnTo>
                      <a:pt x="6026149" y="328614"/>
                    </a:lnTo>
                    <a:lnTo>
                      <a:pt x="4711699" y="657226"/>
                    </a:lnTo>
                    <a:lnTo>
                      <a:pt x="4711699" y="657225"/>
                    </a:lnTo>
                    <a:lnTo>
                      <a:pt x="839788" y="657225"/>
                    </a:lnTo>
                    <a:lnTo>
                      <a:pt x="839788" y="656259"/>
                    </a:lnTo>
                    <a:lnTo>
                      <a:pt x="815975" y="657226"/>
                    </a:lnTo>
                    <a:cubicBezTo>
                      <a:pt x="365324" y="657226"/>
                      <a:pt x="0" y="510101"/>
                      <a:pt x="0" y="328613"/>
                    </a:cubicBezTo>
                    <a:cubicBezTo>
                      <a:pt x="0" y="147125"/>
                      <a:pt x="365324" y="0"/>
                      <a:pt x="815975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5237DD62-472B-423B-BBA5-B647363D7734}"/>
                  </a:ext>
                </a:extLst>
              </p:cNvPr>
              <p:cNvSpPr/>
              <p:nvPr/>
            </p:nvSpPr>
            <p:spPr>
              <a:xfrm rot="16200000">
                <a:off x="2682873" y="4132449"/>
                <a:ext cx="1492256" cy="148055"/>
              </a:xfrm>
              <a:custGeom>
                <a:avLst/>
                <a:gdLst>
                  <a:gd name="connsiteX0" fmla="*/ 354015 w 1492256"/>
                  <a:gd name="connsiteY0" fmla="*/ 0 h 148055"/>
                  <a:gd name="connsiteX1" fmla="*/ 354039 w 1492256"/>
                  <a:gd name="connsiteY1" fmla="*/ 1 h 148055"/>
                  <a:gd name="connsiteX2" fmla="*/ 880274 w 1492256"/>
                  <a:gd name="connsiteY2" fmla="*/ 1 h 148055"/>
                  <a:gd name="connsiteX3" fmla="*/ 880274 w 1492256"/>
                  <a:gd name="connsiteY3" fmla="*/ 0 h 148055"/>
                  <a:gd name="connsiteX4" fmla="*/ 1492256 w 1492256"/>
                  <a:gd name="connsiteY4" fmla="*/ 74027 h 148055"/>
                  <a:gd name="connsiteX5" fmla="*/ 880274 w 1492256"/>
                  <a:gd name="connsiteY5" fmla="*/ 148054 h 148055"/>
                  <a:gd name="connsiteX6" fmla="*/ 880274 w 1492256"/>
                  <a:gd name="connsiteY6" fmla="*/ 148055 h 148055"/>
                  <a:gd name="connsiteX7" fmla="*/ 354016 w 1492256"/>
                  <a:gd name="connsiteY7" fmla="*/ 148055 h 148055"/>
                  <a:gd name="connsiteX8" fmla="*/ 354016 w 1492256"/>
                  <a:gd name="connsiteY8" fmla="*/ 148054 h 148055"/>
                  <a:gd name="connsiteX9" fmla="*/ 354015 w 1492256"/>
                  <a:gd name="connsiteY9" fmla="*/ 148054 h 148055"/>
                  <a:gd name="connsiteX10" fmla="*/ 0 w 1492256"/>
                  <a:gd name="connsiteY10" fmla="*/ 74027 h 148055"/>
                  <a:gd name="connsiteX11" fmla="*/ 354015 w 1492256"/>
                  <a:gd name="connsiteY11" fmla="*/ 0 h 148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492256" h="148055">
                    <a:moveTo>
                      <a:pt x="354015" y="0"/>
                    </a:moveTo>
                    <a:lnTo>
                      <a:pt x="354039" y="1"/>
                    </a:lnTo>
                    <a:lnTo>
                      <a:pt x="880274" y="1"/>
                    </a:lnTo>
                    <a:lnTo>
                      <a:pt x="880274" y="0"/>
                    </a:lnTo>
                    <a:lnTo>
                      <a:pt x="1492256" y="74027"/>
                    </a:lnTo>
                    <a:lnTo>
                      <a:pt x="880274" y="148054"/>
                    </a:lnTo>
                    <a:lnTo>
                      <a:pt x="880274" y="148055"/>
                    </a:lnTo>
                    <a:lnTo>
                      <a:pt x="354016" y="148055"/>
                    </a:lnTo>
                    <a:lnTo>
                      <a:pt x="354016" y="148054"/>
                    </a:lnTo>
                    <a:lnTo>
                      <a:pt x="354015" y="148054"/>
                    </a:lnTo>
                    <a:cubicBezTo>
                      <a:pt x="158498" y="148054"/>
                      <a:pt x="0" y="114911"/>
                      <a:pt x="0" y="74027"/>
                    </a:cubicBezTo>
                    <a:cubicBezTo>
                      <a:pt x="0" y="33143"/>
                      <a:pt x="158498" y="0"/>
                      <a:pt x="354015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A0D672BA-E19B-4FC3-A746-B824594A7138}"/>
                  </a:ext>
                </a:extLst>
              </p:cNvPr>
              <p:cNvSpPr/>
              <p:nvPr/>
            </p:nvSpPr>
            <p:spPr>
              <a:xfrm rot="16200000" flipV="1">
                <a:off x="3311129" y="8983279"/>
                <a:ext cx="235744" cy="457954"/>
              </a:xfrm>
              <a:custGeom>
                <a:avLst/>
                <a:gdLst>
                  <a:gd name="connsiteX0" fmla="*/ 202406 w 235744"/>
                  <a:gd name="connsiteY0" fmla="*/ 457954 h 457954"/>
                  <a:gd name="connsiteX1" fmla="*/ 235744 w 235744"/>
                  <a:gd name="connsiteY1" fmla="*/ 417473 h 457954"/>
                  <a:gd name="connsiteX2" fmla="*/ 71437 w 235744"/>
                  <a:gd name="connsiteY2" fmla="*/ 262692 h 457954"/>
                  <a:gd name="connsiteX3" fmla="*/ 71437 w 235744"/>
                  <a:gd name="connsiteY3" fmla="*/ 250031 h 457954"/>
                  <a:gd name="connsiteX4" fmla="*/ 71437 w 235744"/>
                  <a:gd name="connsiteY4" fmla="*/ 207923 h 457954"/>
                  <a:gd name="connsiteX5" fmla="*/ 71437 w 235744"/>
                  <a:gd name="connsiteY5" fmla="*/ 195262 h 457954"/>
                  <a:gd name="connsiteX6" fmla="*/ 235744 w 235744"/>
                  <a:gd name="connsiteY6" fmla="*/ 40481 h 457954"/>
                  <a:gd name="connsiteX7" fmla="*/ 202406 w 235744"/>
                  <a:gd name="connsiteY7" fmla="*/ 0 h 457954"/>
                  <a:gd name="connsiteX8" fmla="*/ 150019 w 235744"/>
                  <a:gd name="connsiteY8" fmla="*/ 26193 h 457954"/>
                  <a:gd name="connsiteX9" fmla="*/ 76200 w 235744"/>
                  <a:gd name="connsiteY9" fmla="*/ 90487 h 457954"/>
                  <a:gd name="connsiteX10" fmla="*/ 0 w 235744"/>
                  <a:gd name="connsiteY10" fmla="*/ 183356 h 457954"/>
                  <a:gd name="connsiteX11" fmla="*/ 3602 w 235744"/>
                  <a:gd name="connsiteY11" fmla="*/ 228977 h 457954"/>
                  <a:gd name="connsiteX12" fmla="*/ 0 w 235744"/>
                  <a:gd name="connsiteY12" fmla="*/ 274598 h 457954"/>
                  <a:gd name="connsiteX13" fmla="*/ 76200 w 235744"/>
                  <a:gd name="connsiteY13" fmla="*/ 367467 h 457954"/>
                  <a:gd name="connsiteX14" fmla="*/ 150019 w 235744"/>
                  <a:gd name="connsiteY14" fmla="*/ 431761 h 4579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35744" h="457954">
                    <a:moveTo>
                      <a:pt x="202406" y="457954"/>
                    </a:moveTo>
                    <a:lnTo>
                      <a:pt x="235744" y="417473"/>
                    </a:lnTo>
                    <a:lnTo>
                      <a:pt x="71437" y="262692"/>
                    </a:lnTo>
                    <a:lnTo>
                      <a:pt x="71437" y="250031"/>
                    </a:lnTo>
                    <a:lnTo>
                      <a:pt x="71437" y="207923"/>
                    </a:lnTo>
                    <a:lnTo>
                      <a:pt x="71437" y="195262"/>
                    </a:lnTo>
                    <a:lnTo>
                      <a:pt x="235744" y="40481"/>
                    </a:lnTo>
                    <a:lnTo>
                      <a:pt x="202406" y="0"/>
                    </a:lnTo>
                    <a:lnTo>
                      <a:pt x="150019" y="26193"/>
                    </a:lnTo>
                    <a:lnTo>
                      <a:pt x="76200" y="90487"/>
                    </a:lnTo>
                    <a:lnTo>
                      <a:pt x="0" y="183356"/>
                    </a:lnTo>
                    <a:lnTo>
                      <a:pt x="3602" y="228977"/>
                    </a:lnTo>
                    <a:lnTo>
                      <a:pt x="0" y="274598"/>
                    </a:lnTo>
                    <a:lnTo>
                      <a:pt x="76200" y="367467"/>
                    </a:lnTo>
                    <a:lnTo>
                      <a:pt x="150019" y="431761"/>
                    </a:ln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DE4851CC-E5CC-4396-9867-A2B5E010BF03}"/>
              </a:ext>
            </a:extLst>
          </p:cNvPr>
          <p:cNvGrpSpPr>
            <a:grpSpLocks noChangeAspect="1"/>
          </p:cNvGrpSpPr>
          <p:nvPr/>
        </p:nvGrpSpPr>
        <p:grpSpPr>
          <a:xfrm rot="16200000">
            <a:off x="8206975" y="4974993"/>
            <a:ext cx="6778268" cy="2266776"/>
            <a:chOff x="254266" y="6147997"/>
            <a:chExt cx="5934603" cy="1984639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1591A450-D2E6-409A-AE25-E9D4C14BDF39}"/>
                </a:ext>
              </a:extLst>
            </p:cNvPr>
            <p:cNvGrpSpPr/>
            <p:nvPr/>
          </p:nvGrpSpPr>
          <p:grpSpPr>
            <a:xfrm>
              <a:off x="4571031" y="6147997"/>
              <a:ext cx="1617838" cy="1266825"/>
              <a:chOff x="4571031" y="9464133"/>
              <a:chExt cx="1617838" cy="1266825"/>
            </a:xfrm>
          </p:grpSpPr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F738B810-432B-4315-A27F-97E515E6F8FB}"/>
                  </a:ext>
                </a:extLst>
              </p:cNvPr>
              <p:cNvSpPr/>
              <p:nvPr/>
            </p:nvSpPr>
            <p:spPr>
              <a:xfrm>
                <a:off x="4571031" y="9464133"/>
                <a:ext cx="1610018" cy="1222940"/>
              </a:xfrm>
              <a:custGeom>
                <a:avLst/>
                <a:gdLst>
                  <a:gd name="connsiteX0" fmla="*/ 0 w 1610018"/>
                  <a:gd name="connsiteY0" fmla="*/ 1077085 h 1222940"/>
                  <a:gd name="connsiteX1" fmla="*/ 235613 w 1610018"/>
                  <a:gd name="connsiteY1" fmla="*/ 1020987 h 1222940"/>
                  <a:gd name="connsiteX2" fmla="*/ 409517 w 1610018"/>
                  <a:gd name="connsiteY2" fmla="*/ 936840 h 1222940"/>
                  <a:gd name="connsiteX3" fmla="*/ 605861 w 1610018"/>
                  <a:gd name="connsiteY3" fmla="*/ 774155 h 1222940"/>
                  <a:gd name="connsiteX4" fmla="*/ 1340746 w 1610018"/>
                  <a:gd name="connsiteY4" fmla="*/ 11220 h 1222940"/>
                  <a:gd name="connsiteX5" fmla="*/ 1610018 w 1610018"/>
                  <a:gd name="connsiteY5" fmla="*/ 0 h 1222940"/>
                  <a:gd name="connsiteX6" fmla="*/ 1610018 w 1610018"/>
                  <a:gd name="connsiteY6" fmla="*/ 67318 h 1222940"/>
                  <a:gd name="connsiteX7" fmla="*/ 1150013 w 1610018"/>
                  <a:gd name="connsiteY7" fmla="*/ 1222940 h 1222940"/>
                  <a:gd name="connsiteX8" fmla="*/ 0 w 1610018"/>
                  <a:gd name="connsiteY8" fmla="*/ 1077085 h 1222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10018" h="1222940">
                    <a:moveTo>
                      <a:pt x="0" y="1077085"/>
                    </a:moveTo>
                    <a:lnTo>
                      <a:pt x="235613" y="1020987"/>
                    </a:lnTo>
                    <a:lnTo>
                      <a:pt x="409517" y="936840"/>
                    </a:lnTo>
                    <a:lnTo>
                      <a:pt x="605861" y="774155"/>
                    </a:lnTo>
                    <a:lnTo>
                      <a:pt x="1340746" y="11220"/>
                    </a:lnTo>
                    <a:lnTo>
                      <a:pt x="1610018" y="0"/>
                    </a:lnTo>
                    <a:lnTo>
                      <a:pt x="1610018" y="67318"/>
                    </a:lnTo>
                    <a:lnTo>
                      <a:pt x="1150013" y="1222940"/>
                    </a:lnTo>
                    <a:lnTo>
                      <a:pt x="0" y="1077085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4F93797E-5880-4603-A00B-532E3CB13747}"/>
                  </a:ext>
                </a:extLst>
              </p:cNvPr>
              <p:cNvSpPr/>
              <p:nvPr/>
            </p:nvSpPr>
            <p:spPr>
              <a:xfrm>
                <a:off x="5455444" y="9468896"/>
                <a:ext cx="733425" cy="1262062"/>
              </a:xfrm>
              <a:custGeom>
                <a:avLst/>
                <a:gdLst>
                  <a:gd name="connsiteX0" fmla="*/ 633412 w 733425"/>
                  <a:gd name="connsiteY0" fmla="*/ 0 h 1262062"/>
                  <a:gd name="connsiteX1" fmla="*/ 728662 w 733425"/>
                  <a:gd name="connsiteY1" fmla="*/ 2381 h 1262062"/>
                  <a:gd name="connsiteX2" fmla="*/ 733425 w 733425"/>
                  <a:gd name="connsiteY2" fmla="*/ 76200 h 1262062"/>
                  <a:gd name="connsiteX3" fmla="*/ 266700 w 733425"/>
                  <a:gd name="connsiteY3" fmla="*/ 1262062 h 1262062"/>
                  <a:gd name="connsiteX4" fmla="*/ 0 w 733425"/>
                  <a:gd name="connsiteY4" fmla="*/ 1164431 h 1262062"/>
                  <a:gd name="connsiteX5" fmla="*/ 633412 w 733425"/>
                  <a:gd name="connsiteY5" fmla="*/ 0 h 12620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33425" h="1262062">
                    <a:moveTo>
                      <a:pt x="633412" y="0"/>
                    </a:moveTo>
                    <a:lnTo>
                      <a:pt x="728662" y="2381"/>
                    </a:lnTo>
                    <a:lnTo>
                      <a:pt x="733425" y="76200"/>
                    </a:lnTo>
                    <a:lnTo>
                      <a:pt x="266700" y="1262062"/>
                    </a:lnTo>
                    <a:lnTo>
                      <a:pt x="0" y="1164431"/>
                    </a:lnTo>
                    <a:lnTo>
                      <a:pt x="633412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CB8482DA-2776-495B-BCC3-CF2AD7EB887F}"/>
                </a:ext>
              </a:extLst>
            </p:cNvPr>
            <p:cNvGrpSpPr/>
            <p:nvPr/>
          </p:nvGrpSpPr>
          <p:grpSpPr>
            <a:xfrm>
              <a:off x="254266" y="6862192"/>
              <a:ext cx="5789525" cy="1270444"/>
              <a:chOff x="254266" y="10178328"/>
              <a:chExt cx="5789525" cy="1270444"/>
            </a:xfrm>
          </p:grpSpPr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id="{256C49C0-240E-4335-B110-812156788D5A}"/>
                  </a:ext>
                </a:extLst>
              </p:cNvPr>
              <p:cNvSpPr/>
              <p:nvPr/>
            </p:nvSpPr>
            <p:spPr>
              <a:xfrm rot="21049456">
                <a:off x="254266" y="10178328"/>
                <a:ext cx="5789525" cy="1270444"/>
              </a:xfrm>
              <a:custGeom>
                <a:avLst/>
                <a:gdLst>
                  <a:gd name="connsiteX0" fmla="*/ 938786 w 5789525"/>
                  <a:gd name="connsiteY0" fmla="*/ 20033 h 1270444"/>
                  <a:gd name="connsiteX1" fmla="*/ 978605 w 5789525"/>
                  <a:gd name="connsiteY1" fmla="*/ 28072 h 1270444"/>
                  <a:gd name="connsiteX2" fmla="*/ 4020404 w 5789525"/>
                  <a:gd name="connsiteY2" fmla="*/ 519414 h 1270444"/>
                  <a:gd name="connsiteX3" fmla="*/ 4191229 w 5789525"/>
                  <a:gd name="connsiteY3" fmla="*/ 547008 h 1270444"/>
                  <a:gd name="connsiteX4" fmla="*/ 4190433 w 5789525"/>
                  <a:gd name="connsiteY4" fmla="*/ 551939 h 1270444"/>
                  <a:gd name="connsiteX5" fmla="*/ 4371352 w 5789525"/>
                  <a:gd name="connsiteY5" fmla="*/ 586546 h 1270444"/>
                  <a:gd name="connsiteX6" fmla="*/ 4591822 w 5789525"/>
                  <a:gd name="connsiteY6" fmla="*/ 642060 h 1270444"/>
                  <a:gd name="connsiteX7" fmla="*/ 4668733 w 5789525"/>
                  <a:gd name="connsiteY7" fmla="*/ 667224 h 1270444"/>
                  <a:gd name="connsiteX8" fmla="*/ 5503074 w 5789525"/>
                  <a:gd name="connsiteY8" fmla="*/ 888185 h 1270444"/>
                  <a:gd name="connsiteX9" fmla="*/ 5532643 w 5789525"/>
                  <a:gd name="connsiteY9" fmla="*/ 894735 h 1270444"/>
                  <a:gd name="connsiteX10" fmla="*/ 5545245 w 5789525"/>
                  <a:gd name="connsiteY10" fmla="*/ 899353 h 1270444"/>
                  <a:gd name="connsiteX11" fmla="*/ 5548232 w 5789525"/>
                  <a:gd name="connsiteY11" fmla="*/ 900144 h 1270444"/>
                  <a:gd name="connsiteX12" fmla="*/ 5548159 w 5789525"/>
                  <a:gd name="connsiteY12" fmla="*/ 900421 h 1270444"/>
                  <a:gd name="connsiteX13" fmla="*/ 5671627 w 5789525"/>
                  <a:gd name="connsiteY13" fmla="*/ 945665 h 1270444"/>
                  <a:gd name="connsiteX14" fmla="*/ 5789032 w 5789525"/>
                  <a:gd name="connsiteY14" fmla="*/ 1058594 h 1270444"/>
                  <a:gd name="connsiteX15" fmla="*/ 5745420 w 5789525"/>
                  <a:gd name="connsiteY15" fmla="*/ 1103275 h 1270444"/>
                  <a:gd name="connsiteX16" fmla="*/ 5642449 w 5789525"/>
                  <a:gd name="connsiteY16" fmla="*/ 1128715 h 1270444"/>
                  <a:gd name="connsiteX17" fmla="*/ 5642453 w 5789525"/>
                  <a:gd name="connsiteY17" fmla="*/ 1128753 h 1270444"/>
                  <a:gd name="connsiteX18" fmla="*/ 5642167 w 5789525"/>
                  <a:gd name="connsiteY18" fmla="*/ 1128784 h 1270444"/>
                  <a:gd name="connsiteX19" fmla="*/ 5642042 w 5789525"/>
                  <a:gd name="connsiteY19" fmla="*/ 1128816 h 1270444"/>
                  <a:gd name="connsiteX20" fmla="*/ 5641823 w 5789525"/>
                  <a:gd name="connsiteY20" fmla="*/ 1128822 h 1270444"/>
                  <a:gd name="connsiteX21" fmla="*/ 4416968 w 5789525"/>
                  <a:gd name="connsiteY21" fmla="*/ 1262312 h 1270444"/>
                  <a:gd name="connsiteX22" fmla="*/ 4402592 w 5789525"/>
                  <a:gd name="connsiteY22" fmla="*/ 1265863 h 1270444"/>
                  <a:gd name="connsiteX23" fmla="*/ 4377152 w 5789525"/>
                  <a:gd name="connsiteY23" fmla="*/ 1266651 h 1270444"/>
                  <a:gd name="connsiteX24" fmla="*/ 4364858 w 5789525"/>
                  <a:gd name="connsiteY24" fmla="*/ 1267991 h 1270444"/>
                  <a:gd name="connsiteX25" fmla="*/ 4364753 w 5789525"/>
                  <a:gd name="connsiteY25" fmla="*/ 1267035 h 1270444"/>
                  <a:gd name="connsiteX26" fmla="*/ 4254642 w 5789525"/>
                  <a:gd name="connsiteY26" fmla="*/ 1270444 h 1270444"/>
                  <a:gd name="connsiteX27" fmla="*/ 4077312 w 5789525"/>
                  <a:gd name="connsiteY27" fmla="*/ 1252243 h 1270444"/>
                  <a:gd name="connsiteX28" fmla="*/ 4077295 w 5789525"/>
                  <a:gd name="connsiteY28" fmla="*/ 1252239 h 1270444"/>
                  <a:gd name="connsiteX29" fmla="*/ 802677 w 5789525"/>
                  <a:gd name="connsiteY29" fmla="*/ 723290 h 1270444"/>
                  <a:gd name="connsiteX30" fmla="*/ 802879 w 5789525"/>
                  <a:gd name="connsiteY30" fmla="*/ 722039 h 1270444"/>
                  <a:gd name="connsiteX31" fmla="*/ 654779 w 5789525"/>
                  <a:gd name="connsiteY31" fmla="*/ 698116 h 1270444"/>
                  <a:gd name="connsiteX32" fmla="*/ 655156 w 5789525"/>
                  <a:gd name="connsiteY32" fmla="*/ 695780 h 1270444"/>
                  <a:gd name="connsiteX33" fmla="*/ 561730 w 5789525"/>
                  <a:gd name="connsiteY33" fmla="*/ 676787 h 1270444"/>
                  <a:gd name="connsiteX34" fmla="*/ 260077 w 5789525"/>
                  <a:gd name="connsiteY34" fmla="*/ 558697 h 1270444"/>
                  <a:gd name="connsiteX35" fmla="*/ 230586 w 5789525"/>
                  <a:gd name="connsiteY35" fmla="*/ 537967 h 1270444"/>
                  <a:gd name="connsiteX36" fmla="*/ 154075 w 5789525"/>
                  <a:gd name="connsiteY36" fmla="*/ 498157 h 1270444"/>
                  <a:gd name="connsiteX37" fmla="*/ 1319 w 5789525"/>
                  <a:gd name="connsiteY37" fmla="*/ 293538 h 1270444"/>
                  <a:gd name="connsiteX38" fmla="*/ 129305 w 5789525"/>
                  <a:gd name="connsiteY38" fmla="*/ 171931 h 1270444"/>
                  <a:gd name="connsiteX39" fmla="*/ 181563 w 5789525"/>
                  <a:gd name="connsiteY39" fmla="*/ 156199 h 1270444"/>
                  <a:gd name="connsiteX40" fmla="*/ 190486 w 5789525"/>
                  <a:gd name="connsiteY40" fmla="*/ 147852 h 1270444"/>
                  <a:gd name="connsiteX41" fmla="*/ 254294 w 5789525"/>
                  <a:gd name="connsiteY41" fmla="*/ 114932 h 1270444"/>
                  <a:gd name="connsiteX42" fmla="*/ 275330 w 5789525"/>
                  <a:gd name="connsiteY42" fmla="*/ 108601 h 1270444"/>
                  <a:gd name="connsiteX43" fmla="*/ 342652 w 5789525"/>
                  <a:gd name="connsiteY43" fmla="*/ 77004 h 1270444"/>
                  <a:gd name="connsiteX44" fmla="*/ 345461 w 5789525"/>
                  <a:gd name="connsiteY44" fmla="*/ 74460 h 1270444"/>
                  <a:gd name="connsiteX45" fmla="*/ 938786 w 5789525"/>
                  <a:gd name="connsiteY45" fmla="*/ 20033 h 12704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</a:cxnLst>
                <a:rect l="l" t="t" r="r" b="b"/>
                <a:pathLst>
                  <a:path w="5789525" h="1270444">
                    <a:moveTo>
                      <a:pt x="938786" y="20033"/>
                    </a:moveTo>
                    <a:lnTo>
                      <a:pt x="978605" y="28072"/>
                    </a:lnTo>
                    <a:lnTo>
                      <a:pt x="4020404" y="519414"/>
                    </a:lnTo>
                    <a:lnTo>
                      <a:pt x="4191229" y="547008"/>
                    </a:lnTo>
                    <a:lnTo>
                      <a:pt x="4190433" y="551939"/>
                    </a:lnTo>
                    <a:lnTo>
                      <a:pt x="4371352" y="586546"/>
                    </a:lnTo>
                    <a:cubicBezTo>
                      <a:pt x="4451838" y="604590"/>
                      <a:pt x="4525995" y="623303"/>
                      <a:pt x="4591822" y="642060"/>
                    </a:cubicBezTo>
                    <a:lnTo>
                      <a:pt x="4668733" y="667224"/>
                    </a:lnTo>
                    <a:lnTo>
                      <a:pt x="5503074" y="888185"/>
                    </a:lnTo>
                    <a:lnTo>
                      <a:pt x="5532643" y="894735"/>
                    </a:lnTo>
                    <a:lnTo>
                      <a:pt x="5545245" y="899353"/>
                    </a:lnTo>
                    <a:lnTo>
                      <a:pt x="5548232" y="900144"/>
                    </a:lnTo>
                    <a:lnTo>
                      <a:pt x="5548159" y="900421"/>
                    </a:lnTo>
                    <a:lnTo>
                      <a:pt x="5671627" y="945665"/>
                    </a:lnTo>
                    <a:cubicBezTo>
                      <a:pt x="5749519" y="982294"/>
                      <a:pt x="5794808" y="1022831"/>
                      <a:pt x="5789032" y="1058594"/>
                    </a:cubicBezTo>
                    <a:cubicBezTo>
                      <a:pt x="5786143" y="1076475"/>
                      <a:pt x="5770762" y="1091470"/>
                      <a:pt x="5745420" y="1103275"/>
                    </a:cubicBezTo>
                    <a:lnTo>
                      <a:pt x="5642449" y="1128715"/>
                    </a:lnTo>
                    <a:lnTo>
                      <a:pt x="5642453" y="1128753"/>
                    </a:lnTo>
                    <a:lnTo>
                      <a:pt x="5642167" y="1128784"/>
                    </a:lnTo>
                    <a:lnTo>
                      <a:pt x="5642042" y="1128816"/>
                    </a:lnTo>
                    <a:lnTo>
                      <a:pt x="5641823" y="1128822"/>
                    </a:lnTo>
                    <a:lnTo>
                      <a:pt x="4416968" y="1262312"/>
                    </a:lnTo>
                    <a:lnTo>
                      <a:pt x="4402592" y="1265863"/>
                    </a:lnTo>
                    <a:lnTo>
                      <a:pt x="4377152" y="1266651"/>
                    </a:lnTo>
                    <a:lnTo>
                      <a:pt x="4364858" y="1267991"/>
                    </a:lnTo>
                    <a:lnTo>
                      <a:pt x="4364753" y="1267035"/>
                    </a:lnTo>
                    <a:lnTo>
                      <a:pt x="4254642" y="1270444"/>
                    </a:lnTo>
                    <a:cubicBezTo>
                      <a:pt x="4199585" y="1268275"/>
                      <a:pt x="4139631" y="1262309"/>
                      <a:pt x="4077312" y="1252243"/>
                    </a:cubicBezTo>
                    <a:lnTo>
                      <a:pt x="4077295" y="1252239"/>
                    </a:lnTo>
                    <a:lnTo>
                      <a:pt x="802677" y="723290"/>
                    </a:lnTo>
                    <a:lnTo>
                      <a:pt x="802879" y="722039"/>
                    </a:lnTo>
                    <a:lnTo>
                      <a:pt x="654779" y="698116"/>
                    </a:lnTo>
                    <a:lnTo>
                      <a:pt x="655156" y="695780"/>
                    </a:lnTo>
                    <a:lnTo>
                      <a:pt x="561730" y="676787"/>
                    </a:lnTo>
                    <a:cubicBezTo>
                      <a:pt x="442590" y="647374"/>
                      <a:pt x="338552" y="605911"/>
                      <a:pt x="260077" y="558697"/>
                    </a:cubicBezTo>
                    <a:lnTo>
                      <a:pt x="230586" y="537967"/>
                    </a:lnTo>
                    <a:lnTo>
                      <a:pt x="154075" y="498157"/>
                    </a:lnTo>
                    <a:cubicBezTo>
                      <a:pt x="49442" y="435203"/>
                      <a:pt x="-9744" y="362024"/>
                      <a:pt x="1319" y="293538"/>
                    </a:cubicBezTo>
                    <a:cubicBezTo>
                      <a:pt x="9615" y="242174"/>
                      <a:pt x="56249" y="200745"/>
                      <a:pt x="129305" y="171931"/>
                    </a:cubicBezTo>
                    <a:lnTo>
                      <a:pt x="181563" y="156199"/>
                    </a:lnTo>
                    <a:lnTo>
                      <a:pt x="190486" y="147852"/>
                    </a:lnTo>
                    <a:cubicBezTo>
                      <a:pt x="208526" y="135543"/>
                      <a:pt x="229942" y="124538"/>
                      <a:pt x="254294" y="114932"/>
                    </a:cubicBezTo>
                    <a:lnTo>
                      <a:pt x="275330" y="108601"/>
                    </a:lnTo>
                    <a:lnTo>
                      <a:pt x="342652" y="77004"/>
                    </a:lnTo>
                    <a:lnTo>
                      <a:pt x="345461" y="74460"/>
                    </a:lnTo>
                    <a:cubicBezTo>
                      <a:pt x="453218" y="3561"/>
                      <a:pt x="682696" y="-21333"/>
                      <a:pt x="938786" y="20033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id="{12FB9E26-E483-443B-856F-75AAECDCA804}"/>
                  </a:ext>
                </a:extLst>
              </p:cNvPr>
              <p:cNvSpPr/>
              <p:nvPr/>
            </p:nvSpPr>
            <p:spPr>
              <a:xfrm>
                <a:off x="365125" y="10713720"/>
                <a:ext cx="254000" cy="79375"/>
              </a:xfrm>
              <a:custGeom>
                <a:avLst/>
                <a:gdLst>
                  <a:gd name="connsiteX0" fmla="*/ 282575 w 282575"/>
                  <a:gd name="connsiteY0" fmla="*/ 79375 h 79375"/>
                  <a:gd name="connsiteX1" fmla="*/ 0 w 282575"/>
                  <a:gd name="connsiteY1" fmla="*/ 73025 h 79375"/>
                  <a:gd name="connsiteX2" fmla="*/ 123825 w 282575"/>
                  <a:gd name="connsiteY2" fmla="*/ 3175 h 79375"/>
                  <a:gd name="connsiteX3" fmla="*/ 282575 w 282575"/>
                  <a:gd name="connsiteY3" fmla="*/ 0 h 79375"/>
                  <a:gd name="connsiteX4" fmla="*/ 282575 w 282575"/>
                  <a:gd name="connsiteY4" fmla="*/ 79375 h 79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2575" h="79375">
                    <a:moveTo>
                      <a:pt x="282575" y="79375"/>
                    </a:moveTo>
                    <a:lnTo>
                      <a:pt x="0" y="73025"/>
                    </a:lnTo>
                    <a:lnTo>
                      <a:pt x="123825" y="3175"/>
                    </a:lnTo>
                    <a:lnTo>
                      <a:pt x="282575" y="0"/>
                    </a:lnTo>
                    <a:lnTo>
                      <a:pt x="282575" y="79375"/>
                    </a:ln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A0753C85-96FB-4595-92C5-DB241B98653A}"/>
                </a:ext>
              </a:extLst>
            </p:cNvPr>
            <p:cNvSpPr/>
            <p:nvPr/>
          </p:nvSpPr>
          <p:spPr>
            <a:xfrm>
              <a:off x="5143500" y="7300746"/>
              <a:ext cx="992981" cy="190500"/>
            </a:xfrm>
            <a:custGeom>
              <a:avLst/>
              <a:gdLst>
                <a:gd name="connsiteX0" fmla="*/ 750094 w 992981"/>
                <a:gd name="connsiteY0" fmla="*/ 0 h 190500"/>
                <a:gd name="connsiteX1" fmla="*/ 992981 w 992981"/>
                <a:gd name="connsiteY1" fmla="*/ 4762 h 190500"/>
                <a:gd name="connsiteX2" fmla="*/ 569119 w 992981"/>
                <a:gd name="connsiteY2" fmla="*/ 161925 h 190500"/>
                <a:gd name="connsiteX3" fmla="*/ 562327 w 992981"/>
                <a:gd name="connsiteY3" fmla="*/ 161450 h 190500"/>
                <a:gd name="connsiteX4" fmla="*/ 560483 w 992981"/>
                <a:gd name="connsiteY4" fmla="*/ 162867 h 190500"/>
                <a:gd name="connsiteX5" fmla="*/ 291703 w 992981"/>
                <a:gd name="connsiteY5" fmla="*/ 190500 h 190500"/>
                <a:gd name="connsiteX6" fmla="*/ 0 w 992981"/>
                <a:gd name="connsiteY6" fmla="*/ 145256 h 190500"/>
                <a:gd name="connsiteX7" fmla="*/ 22923 w 992981"/>
                <a:gd name="connsiteY7" fmla="*/ 127645 h 190500"/>
                <a:gd name="connsiteX8" fmla="*/ 35867 w 992981"/>
                <a:gd name="connsiteY8" fmla="*/ 124667 h 190500"/>
                <a:gd name="connsiteX9" fmla="*/ 23813 w 992981"/>
                <a:gd name="connsiteY9" fmla="*/ 123825 h 190500"/>
                <a:gd name="connsiteX10" fmla="*/ 84515 w 992981"/>
                <a:gd name="connsiteY10" fmla="*/ 113476 h 190500"/>
                <a:gd name="connsiteX11" fmla="*/ 85438 w 992981"/>
                <a:gd name="connsiteY11" fmla="*/ 113263 h 190500"/>
                <a:gd name="connsiteX12" fmla="*/ 86272 w 992981"/>
                <a:gd name="connsiteY12" fmla="*/ 113176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92981" h="190500">
                  <a:moveTo>
                    <a:pt x="750094" y="0"/>
                  </a:moveTo>
                  <a:lnTo>
                    <a:pt x="992981" y="4762"/>
                  </a:lnTo>
                  <a:lnTo>
                    <a:pt x="569119" y="161925"/>
                  </a:lnTo>
                  <a:lnTo>
                    <a:pt x="562327" y="161450"/>
                  </a:lnTo>
                  <a:lnTo>
                    <a:pt x="560483" y="162867"/>
                  </a:lnTo>
                  <a:cubicBezTo>
                    <a:pt x="516200" y="179106"/>
                    <a:pt x="412531" y="190500"/>
                    <a:pt x="291703" y="190500"/>
                  </a:cubicBezTo>
                  <a:cubicBezTo>
                    <a:pt x="130600" y="190500"/>
                    <a:pt x="0" y="170244"/>
                    <a:pt x="0" y="145256"/>
                  </a:cubicBezTo>
                  <a:cubicBezTo>
                    <a:pt x="0" y="139009"/>
                    <a:pt x="8162" y="133058"/>
                    <a:pt x="22923" y="127645"/>
                  </a:cubicBezTo>
                  <a:lnTo>
                    <a:pt x="35867" y="124667"/>
                  </a:lnTo>
                  <a:lnTo>
                    <a:pt x="23813" y="123825"/>
                  </a:lnTo>
                  <a:lnTo>
                    <a:pt x="84515" y="113476"/>
                  </a:lnTo>
                  <a:lnTo>
                    <a:pt x="85438" y="113263"/>
                  </a:lnTo>
                  <a:lnTo>
                    <a:pt x="86272" y="113176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E7B6D185-3CC6-45FC-99A1-C9CC6D29AEBA}"/>
                </a:ext>
              </a:extLst>
            </p:cNvPr>
            <p:cNvSpPr/>
            <p:nvPr/>
          </p:nvSpPr>
          <p:spPr>
            <a:xfrm>
              <a:off x="2190752" y="7626175"/>
              <a:ext cx="1385888" cy="208290"/>
            </a:xfrm>
            <a:custGeom>
              <a:avLst/>
              <a:gdLst>
                <a:gd name="connsiteX0" fmla="*/ 692944 w 1385888"/>
                <a:gd name="connsiteY0" fmla="*/ 0 h 208290"/>
                <a:gd name="connsiteX1" fmla="*/ 1182929 w 1385888"/>
                <a:gd name="connsiteY1" fmla="*/ 30503 h 208290"/>
                <a:gd name="connsiteX2" fmla="*/ 1275421 w 1385888"/>
                <a:gd name="connsiteY2" fmla="*/ 51121 h 208290"/>
                <a:gd name="connsiteX3" fmla="*/ 1385888 w 1385888"/>
                <a:gd name="connsiteY3" fmla="*/ 51121 h 208290"/>
                <a:gd name="connsiteX4" fmla="*/ 1385888 w 1385888"/>
                <a:gd name="connsiteY4" fmla="*/ 104145 h 208290"/>
                <a:gd name="connsiteX5" fmla="*/ 1385888 w 1385888"/>
                <a:gd name="connsiteY5" fmla="*/ 109960 h 208290"/>
                <a:gd name="connsiteX6" fmla="*/ 1378077 w 1385888"/>
                <a:gd name="connsiteY6" fmla="*/ 109960 h 208290"/>
                <a:gd name="connsiteX7" fmla="*/ 1331433 w 1385888"/>
                <a:gd name="connsiteY7" fmla="*/ 144683 h 208290"/>
                <a:gd name="connsiteX8" fmla="*/ 692944 w 1385888"/>
                <a:gd name="connsiteY8" fmla="*/ 208290 h 208290"/>
                <a:gd name="connsiteX9" fmla="*/ 54455 w 1385888"/>
                <a:gd name="connsiteY9" fmla="*/ 144683 h 208290"/>
                <a:gd name="connsiteX10" fmla="*/ 7811 w 1385888"/>
                <a:gd name="connsiteY10" fmla="*/ 109960 h 208290"/>
                <a:gd name="connsiteX11" fmla="*/ 0 w 1385888"/>
                <a:gd name="connsiteY11" fmla="*/ 109960 h 208290"/>
                <a:gd name="connsiteX12" fmla="*/ 0 w 1385888"/>
                <a:gd name="connsiteY12" fmla="*/ 104145 h 208290"/>
                <a:gd name="connsiteX13" fmla="*/ 0 w 1385888"/>
                <a:gd name="connsiteY13" fmla="*/ 51121 h 208290"/>
                <a:gd name="connsiteX14" fmla="*/ 110467 w 1385888"/>
                <a:gd name="connsiteY14" fmla="*/ 51121 h 208290"/>
                <a:gd name="connsiteX15" fmla="*/ 202959 w 1385888"/>
                <a:gd name="connsiteY15" fmla="*/ 30503 h 208290"/>
                <a:gd name="connsiteX16" fmla="*/ 692944 w 1385888"/>
                <a:gd name="connsiteY16" fmla="*/ 0 h 2082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85888" h="208290">
                  <a:moveTo>
                    <a:pt x="692944" y="0"/>
                  </a:moveTo>
                  <a:cubicBezTo>
                    <a:pt x="884295" y="0"/>
                    <a:pt x="1057531" y="11657"/>
                    <a:pt x="1182929" y="30503"/>
                  </a:cubicBezTo>
                  <a:lnTo>
                    <a:pt x="1275421" y="51121"/>
                  </a:lnTo>
                  <a:lnTo>
                    <a:pt x="1385888" y="51121"/>
                  </a:lnTo>
                  <a:lnTo>
                    <a:pt x="1385888" y="104145"/>
                  </a:lnTo>
                  <a:lnTo>
                    <a:pt x="1385888" y="109960"/>
                  </a:lnTo>
                  <a:lnTo>
                    <a:pt x="1378077" y="109960"/>
                  </a:lnTo>
                  <a:lnTo>
                    <a:pt x="1331433" y="144683"/>
                  </a:lnTo>
                  <a:cubicBezTo>
                    <a:pt x="1226238" y="182062"/>
                    <a:pt x="979971" y="208290"/>
                    <a:pt x="692944" y="208290"/>
                  </a:cubicBezTo>
                  <a:cubicBezTo>
                    <a:pt x="405918" y="208290"/>
                    <a:pt x="159650" y="182062"/>
                    <a:pt x="54455" y="144683"/>
                  </a:cubicBezTo>
                  <a:lnTo>
                    <a:pt x="7811" y="109960"/>
                  </a:lnTo>
                  <a:lnTo>
                    <a:pt x="0" y="109960"/>
                  </a:lnTo>
                  <a:lnTo>
                    <a:pt x="0" y="104145"/>
                  </a:lnTo>
                  <a:lnTo>
                    <a:pt x="0" y="51121"/>
                  </a:lnTo>
                  <a:lnTo>
                    <a:pt x="110467" y="51121"/>
                  </a:lnTo>
                  <a:lnTo>
                    <a:pt x="202959" y="30503"/>
                  </a:lnTo>
                  <a:cubicBezTo>
                    <a:pt x="328357" y="11657"/>
                    <a:pt x="501593" y="0"/>
                    <a:pt x="69294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84FB5DFC-8362-4895-AE82-7D9BDD61FE38}"/>
                </a:ext>
              </a:extLst>
            </p:cNvPr>
            <p:cNvSpPr/>
            <p:nvPr/>
          </p:nvSpPr>
          <p:spPr>
            <a:xfrm>
              <a:off x="2190752" y="7436045"/>
              <a:ext cx="2078831" cy="288604"/>
            </a:xfrm>
            <a:custGeom>
              <a:avLst/>
              <a:gdLst>
                <a:gd name="connsiteX0" fmla="*/ 1919286 w 2078831"/>
                <a:gd name="connsiteY0" fmla="*/ 0 h 288604"/>
                <a:gd name="connsiteX1" fmla="*/ 2006844 w 2078831"/>
                <a:gd name="connsiteY1" fmla="*/ 7586 h 288604"/>
                <a:gd name="connsiteX2" fmla="*/ 2011775 w 2078831"/>
                <a:gd name="connsiteY2" fmla="*/ 10076 h 288604"/>
                <a:gd name="connsiteX3" fmla="*/ 2051367 w 2078831"/>
                <a:gd name="connsiteY3" fmla="*/ 18081 h 288604"/>
                <a:gd name="connsiteX4" fmla="*/ 2078831 w 2078831"/>
                <a:gd name="connsiteY4" fmla="*/ 19799 h 288604"/>
                <a:gd name="connsiteX5" fmla="*/ 2016979 w 2078831"/>
                <a:gd name="connsiteY5" fmla="*/ 39098 h 288604"/>
                <a:gd name="connsiteX6" fmla="*/ 2006844 w 2078831"/>
                <a:gd name="connsiteY6" fmla="*/ 44216 h 288604"/>
                <a:gd name="connsiteX7" fmla="*/ 1998167 w 2078831"/>
                <a:gd name="connsiteY7" fmla="*/ 44968 h 288604"/>
                <a:gd name="connsiteX8" fmla="*/ 1384341 w 2078831"/>
                <a:gd name="connsiteY8" fmla="*/ 236493 h 288604"/>
                <a:gd name="connsiteX9" fmla="*/ 1381176 w 2078831"/>
                <a:gd name="connsiteY9" fmla="*/ 236423 h 288604"/>
                <a:gd name="connsiteX10" fmla="*/ 1331433 w 2078831"/>
                <a:gd name="connsiteY10" fmla="*/ 255623 h 288604"/>
                <a:gd name="connsiteX11" fmla="*/ 692944 w 2078831"/>
                <a:gd name="connsiteY11" fmla="*/ 288604 h 288604"/>
                <a:gd name="connsiteX12" fmla="*/ 0 w 2078831"/>
                <a:gd name="connsiteY12" fmla="*/ 234604 h 288604"/>
                <a:gd name="connsiteX13" fmla="*/ 54455 w 2078831"/>
                <a:gd name="connsiteY13" fmla="*/ 213585 h 288604"/>
                <a:gd name="connsiteX14" fmla="*/ 102923 w 2078831"/>
                <a:gd name="connsiteY14" fmla="*/ 207983 h 288604"/>
                <a:gd name="connsiteX15" fmla="*/ 100011 w 2078831"/>
                <a:gd name="connsiteY15" fmla="*/ 207918 h 288604"/>
                <a:gd name="connsiteX16" fmla="*/ 1831479 w 2078831"/>
                <a:gd name="connsiteY16" fmla="*/ 7712 h 288604"/>
                <a:gd name="connsiteX17" fmla="*/ 1831728 w 2078831"/>
                <a:gd name="connsiteY17" fmla="*/ 7586 h 288604"/>
                <a:gd name="connsiteX18" fmla="*/ 1835078 w 2078831"/>
                <a:gd name="connsiteY18" fmla="*/ 7296 h 288604"/>
                <a:gd name="connsiteX19" fmla="*/ 1850506 w 2078831"/>
                <a:gd name="connsiteY19" fmla="*/ 5512 h 288604"/>
                <a:gd name="connsiteX20" fmla="*/ 1853503 w 2078831"/>
                <a:gd name="connsiteY20" fmla="*/ 5700 h 288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078831" h="288604">
                  <a:moveTo>
                    <a:pt x="1919286" y="0"/>
                  </a:moveTo>
                  <a:cubicBezTo>
                    <a:pt x="1953480" y="0"/>
                    <a:pt x="1984436" y="2899"/>
                    <a:pt x="2006844" y="7586"/>
                  </a:cubicBezTo>
                  <a:lnTo>
                    <a:pt x="2011775" y="10076"/>
                  </a:lnTo>
                  <a:lnTo>
                    <a:pt x="2051367" y="18081"/>
                  </a:lnTo>
                  <a:lnTo>
                    <a:pt x="2078831" y="19799"/>
                  </a:lnTo>
                  <a:lnTo>
                    <a:pt x="2016979" y="39098"/>
                  </a:lnTo>
                  <a:lnTo>
                    <a:pt x="2006844" y="44216"/>
                  </a:lnTo>
                  <a:lnTo>
                    <a:pt x="1998167" y="44968"/>
                  </a:lnTo>
                  <a:lnTo>
                    <a:pt x="1384341" y="236493"/>
                  </a:lnTo>
                  <a:lnTo>
                    <a:pt x="1381176" y="236423"/>
                  </a:lnTo>
                  <a:lnTo>
                    <a:pt x="1331433" y="255623"/>
                  </a:lnTo>
                  <a:cubicBezTo>
                    <a:pt x="1226238" y="275004"/>
                    <a:pt x="979970" y="288604"/>
                    <a:pt x="692944" y="288604"/>
                  </a:cubicBezTo>
                  <a:cubicBezTo>
                    <a:pt x="310242" y="288604"/>
                    <a:pt x="0" y="264427"/>
                    <a:pt x="0" y="234604"/>
                  </a:cubicBezTo>
                  <a:cubicBezTo>
                    <a:pt x="0" y="227148"/>
                    <a:pt x="19390" y="220045"/>
                    <a:pt x="54455" y="213585"/>
                  </a:cubicBezTo>
                  <a:lnTo>
                    <a:pt x="102923" y="207983"/>
                  </a:lnTo>
                  <a:lnTo>
                    <a:pt x="100011" y="207918"/>
                  </a:lnTo>
                  <a:lnTo>
                    <a:pt x="1831479" y="7712"/>
                  </a:lnTo>
                  <a:lnTo>
                    <a:pt x="1831728" y="7586"/>
                  </a:lnTo>
                  <a:lnTo>
                    <a:pt x="1835078" y="7296"/>
                  </a:lnTo>
                  <a:lnTo>
                    <a:pt x="1850506" y="5512"/>
                  </a:lnTo>
                  <a:lnTo>
                    <a:pt x="1853503" y="5700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20D39AA1-E72E-47C1-B129-313858B89DB6}"/>
                </a:ext>
              </a:extLst>
            </p:cNvPr>
            <p:cNvGrpSpPr/>
            <p:nvPr/>
          </p:nvGrpSpPr>
          <p:grpSpPr>
            <a:xfrm>
              <a:off x="2171700" y="7673802"/>
              <a:ext cx="788194" cy="358775"/>
              <a:chOff x="2171700" y="9650088"/>
              <a:chExt cx="788194" cy="358775"/>
            </a:xfrm>
          </p:grpSpPr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B6E6F47C-100A-48F0-8247-EC43341152FF}"/>
                  </a:ext>
                </a:extLst>
              </p:cNvPr>
              <p:cNvSpPr/>
              <p:nvPr/>
            </p:nvSpPr>
            <p:spPr>
              <a:xfrm>
                <a:off x="2414588" y="9724848"/>
                <a:ext cx="545306" cy="22639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0A2729BB-B9AE-4AB4-8640-97D479E857E1}"/>
                  </a:ext>
                </a:extLst>
              </p:cNvPr>
              <p:cNvSpPr/>
              <p:nvPr/>
            </p:nvSpPr>
            <p:spPr>
              <a:xfrm>
                <a:off x="2171700" y="9650088"/>
                <a:ext cx="444500" cy="358775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35475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2022-12-13T20:26:55Z</dcterms:created>
  <dcterms:modified xsi:type="dcterms:W3CDTF">2022-12-13T20:38:46Z</dcterms:modified>
</cp:coreProperties>
</file>